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61" r:id="rId3"/>
    <p:sldId id="308" r:id="rId4"/>
    <p:sldId id="296" r:id="rId5"/>
    <p:sldId id="297" r:id="rId6"/>
    <p:sldId id="294" r:id="rId7"/>
    <p:sldId id="295" r:id="rId8"/>
    <p:sldId id="263" r:id="rId9"/>
    <p:sldId id="293" r:id="rId10"/>
    <p:sldId id="267" r:id="rId11"/>
    <p:sldId id="309" r:id="rId12"/>
    <p:sldId id="310" r:id="rId13"/>
    <p:sldId id="311" r:id="rId14"/>
    <p:sldId id="299" r:id="rId15"/>
    <p:sldId id="266" r:id="rId16"/>
    <p:sldId id="292" r:id="rId17"/>
    <p:sldId id="306" r:id="rId18"/>
    <p:sldId id="282" r:id="rId19"/>
    <p:sldId id="307" r:id="rId20"/>
  </p:sldIdLst>
  <p:sldSz cx="9144000" cy="5143500" type="screen16x9"/>
  <p:notesSz cx="6858000" cy="9144000"/>
  <p:embeddedFontLst>
    <p:embeddedFont>
      <p:font typeface="Albert Sans" panose="020B0604020202020204" charset="0"/>
      <p:regular r:id="rId22"/>
      <p:bold r:id="rId23"/>
      <p:italic r:id="rId24"/>
      <p:boldItalic r:id="rId25"/>
    </p:embeddedFont>
    <p:embeddedFont>
      <p:font typeface="Alexandria Medium" panose="020B0604020202020204" charset="-78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798241-09EA-4B5F-806E-4A105662A8CB}" v="481" dt="2025-08-18T03:09:37.744"/>
    <p1510:client id="{62E9EB1F-4CCB-CADF-2316-43EF0B630DE6}" v="29" dt="2025-08-18T02:51:51.689"/>
    <p1510:client id="{D5DF969B-393F-44EA-BF33-BC4B3E2B61A6}" v="17" dt="2025-08-19T02:43:50.320"/>
  </p1510:revLst>
</p1510:revInfo>
</file>

<file path=ppt/tableStyles.xml><?xml version="1.0" encoding="utf-8"?>
<a:tblStyleLst xmlns:a="http://schemas.openxmlformats.org/drawingml/2006/main" def="{A1FE249B-582F-4D85-A1AA-E3CC1739ACFB}">
  <a:tblStyle styleId="{A1FE249B-582F-4D85-A1AA-E3CC1739AC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5F3A2CB-3F3A-4B1F-93D1-BEF75F339D8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e Villegas Jose Adan" userId="358eeecf-800f-4053-bdfe-ca2873666dbd" providerId="ADAL" clId="{D5DF969B-393F-44EA-BF33-BC4B3E2B61A6}"/>
    <pc:docChg chg="undo redo custSel addSld delSld modSld sldOrd">
      <pc:chgData name="Clemente Villegas Jose Adan" userId="358eeecf-800f-4053-bdfe-ca2873666dbd" providerId="ADAL" clId="{D5DF969B-393F-44EA-BF33-BC4B3E2B61A6}" dt="2025-08-19T02:43:54.508" v="499" actId="47"/>
      <pc:docMkLst>
        <pc:docMk/>
      </pc:docMkLst>
      <pc:sldChg chg="del">
        <pc:chgData name="Clemente Villegas Jose Adan" userId="358eeecf-800f-4053-bdfe-ca2873666dbd" providerId="ADAL" clId="{D5DF969B-393F-44EA-BF33-BC4B3E2B61A6}" dt="2025-08-19T00:53:53.062" v="0" actId="47"/>
        <pc:sldMkLst>
          <pc:docMk/>
          <pc:sldMk cId="0" sldId="258"/>
        </pc:sldMkLst>
      </pc:sldChg>
      <pc:sldChg chg="del">
        <pc:chgData name="Clemente Villegas Jose Adan" userId="358eeecf-800f-4053-bdfe-ca2873666dbd" providerId="ADAL" clId="{D5DF969B-393F-44EA-BF33-BC4B3E2B61A6}" dt="2025-08-19T00:53:55.011" v="1" actId="47"/>
        <pc:sldMkLst>
          <pc:docMk/>
          <pc:sldMk cId="0" sldId="259"/>
        </pc:sldMkLst>
      </pc:sldChg>
      <pc:sldChg chg="modSp mod">
        <pc:chgData name="Clemente Villegas Jose Adan" userId="358eeecf-800f-4053-bdfe-ca2873666dbd" providerId="ADAL" clId="{D5DF969B-393F-44EA-BF33-BC4B3E2B61A6}" dt="2025-08-19T02:41:29.789" v="461" actId="14100"/>
        <pc:sldMkLst>
          <pc:docMk/>
          <pc:sldMk cId="0" sldId="261"/>
        </pc:sldMkLst>
        <pc:spChg chg="mod">
          <ac:chgData name="Clemente Villegas Jose Adan" userId="358eeecf-800f-4053-bdfe-ca2873666dbd" providerId="ADAL" clId="{D5DF969B-393F-44EA-BF33-BC4B3E2B61A6}" dt="2025-08-19T02:41:29.789" v="461" actId="14100"/>
          <ac:spMkLst>
            <pc:docMk/>
            <pc:sldMk cId="0" sldId="261"/>
            <ac:spMk id="243" creationId="{00000000-0000-0000-0000-000000000000}"/>
          </ac:spMkLst>
        </pc:spChg>
      </pc:sldChg>
      <pc:sldChg chg="modSp mod">
        <pc:chgData name="Clemente Villegas Jose Adan" userId="358eeecf-800f-4053-bdfe-ca2873666dbd" providerId="ADAL" clId="{D5DF969B-393F-44EA-BF33-BC4B3E2B61A6}" dt="2025-08-19T02:41:53.830" v="466" actId="123"/>
        <pc:sldMkLst>
          <pc:docMk/>
          <pc:sldMk cId="0" sldId="263"/>
        </pc:sldMkLst>
        <pc:spChg chg="mod">
          <ac:chgData name="Clemente Villegas Jose Adan" userId="358eeecf-800f-4053-bdfe-ca2873666dbd" providerId="ADAL" clId="{D5DF969B-393F-44EA-BF33-BC4B3E2B61A6}" dt="2025-08-19T02:41:53.830" v="466" actId="123"/>
          <ac:spMkLst>
            <pc:docMk/>
            <pc:sldMk cId="0" sldId="263"/>
            <ac:spMk id="257" creationId="{00000000-0000-0000-0000-000000000000}"/>
          </ac:spMkLst>
        </pc:spChg>
      </pc:sldChg>
      <pc:sldChg chg="modSp mod">
        <pc:chgData name="Clemente Villegas Jose Adan" userId="358eeecf-800f-4053-bdfe-ca2873666dbd" providerId="ADAL" clId="{D5DF969B-393F-44EA-BF33-BC4B3E2B61A6}" dt="2025-08-19T02:42:20.933" v="472" actId="120"/>
        <pc:sldMkLst>
          <pc:docMk/>
          <pc:sldMk cId="0" sldId="282"/>
        </pc:sldMkLst>
        <pc:graphicFrameChg chg="modGraphic">
          <ac:chgData name="Clemente Villegas Jose Adan" userId="358eeecf-800f-4053-bdfe-ca2873666dbd" providerId="ADAL" clId="{D5DF969B-393F-44EA-BF33-BC4B3E2B61A6}" dt="2025-08-19T02:42:20.933" v="472" actId="120"/>
          <ac:graphicFrameMkLst>
            <pc:docMk/>
            <pc:sldMk cId="0" sldId="282"/>
            <ac:graphicFrameMk id="3" creationId="{052F78C6-8016-D5D5-4D31-DAF97DC19C82}"/>
          </ac:graphicFrameMkLst>
        </pc:graphicFrameChg>
      </pc:sldChg>
      <pc:sldChg chg="modSp mod">
        <pc:chgData name="Clemente Villegas Jose Adan" userId="358eeecf-800f-4053-bdfe-ca2873666dbd" providerId="ADAL" clId="{D5DF969B-393F-44EA-BF33-BC4B3E2B61A6}" dt="2025-08-19T02:41:57.135" v="467" actId="123"/>
        <pc:sldMkLst>
          <pc:docMk/>
          <pc:sldMk cId="2842151942" sldId="293"/>
        </pc:sldMkLst>
        <pc:spChg chg="mod">
          <ac:chgData name="Clemente Villegas Jose Adan" userId="358eeecf-800f-4053-bdfe-ca2873666dbd" providerId="ADAL" clId="{D5DF969B-393F-44EA-BF33-BC4B3E2B61A6}" dt="2025-08-19T02:41:57.135" v="467" actId="123"/>
          <ac:spMkLst>
            <pc:docMk/>
            <pc:sldMk cId="2842151942" sldId="293"/>
            <ac:spMk id="257" creationId="{5596CFD3-7EB5-3FA4-DEA4-44CF3CEFDCA0}"/>
          </ac:spMkLst>
        </pc:spChg>
      </pc:sldChg>
      <pc:sldChg chg="modSp mod">
        <pc:chgData name="Clemente Villegas Jose Adan" userId="358eeecf-800f-4053-bdfe-ca2873666dbd" providerId="ADAL" clId="{D5DF969B-393F-44EA-BF33-BC4B3E2B61A6}" dt="2025-08-19T02:41:46.431" v="464" actId="123"/>
        <pc:sldMkLst>
          <pc:docMk/>
          <pc:sldMk cId="3131849928" sldId="294"/>
        </pc:sldMkLst>
        <pc:spChg chg="mod">
          <ac:chgData name="Clemente Villegas Jose Adan" userId="358eeecf-800f-4053-bdfe-ca2873666dbd" providerId="ADAL" clId="{D5DF969B-393F-44EA-BF33-BC4B3E2B61A6}" dt="2025-08-19T02:41:46.431" v="464" actId="123"/>
          <ac:spMkLst>
            <pc:docMk/>
            <pc:sldMk cId="3131849928" sldId="294"/>
            <ac:spMk id="257" creationId="{498E0DBC-7C65-8596-1436-2470D5895A3A}"/>
          </ac:spMkLst>
        </pc:spChg>
      </pc:sldChg>
      <pc:sldChg chg="modSp mod">
        <pc:chgData name="Clemente Villegas Jose Adan" userId="358eeecf-800f-4053-bdfe-ca2873666dbd" providerId="ADAL" clId="{D5DF969B-393F-44EA-BF33-BC4B3E2B61A6}" dt="2025-08-19T02:41:50.103" v="465" actId="123"/>
        <pc:sldMkLst>
          <pc:docMk/>
          <pc:sldMk cId="231083866" sldId="295"/>
        </pc:sldMkLst>
        <pc:spChg chg="mod">
          <ac:chgData name="Clemente Villegas Jose Adan" userId="358eeecf-800f-4053-bdfe-ca2873666dbd" providerId="ADAL" clId="{D5DF969B-393F-44EA-BF33-BC4B3E2B61A6}" dt="2025-08-19T02:41:50.103" v="465" actId="123"/>
          <ac:spMkLst>
            <pc:docMk/>
            <pc:sldMk cId="231083866" sldId="295"/>
            <ac:spMk id="4" creationId="{C2207B3F-B11D-F46A-EE13-86F9CA3266C7}"/>
          </ac:spMkLst>
        </pc:spChg>
      </pc:sldChg>
      <pc:sldChg chg="modSp mod">
        <pc:chgData name="Clemente Villegas Jose Adan" userId="358eeecf-800f-4053-bdfe-ca2873666dbd" providerId="ADAL" clId="{D5DF969B-393F-44EA-BF33-BC4B3E2B61A6}" dt="2025-08-19T02:41:35.877" v="462" actId="123"/>
        <pc:sldMkLst>
          <pc:docMk/>
          <pc:sldMk cId="3159362950" sldId="296"/>
        </pc:sldMkLst>
        <pc:spChg chg="mod">
          <ac:chgData name="Clemente Villegas Jose Adan" userId="358eeecf-800f-4053-bdfe-ca2873666dbd" providerId="ADAL" clId="{D5DF969B-393F-44EA-BF33-BC4B3E2B61A6}" dt="2025-08-19T02:41:35.877" v="462" actId="123"/>
          <ac:spMkLst>
            <pc:docMk/>
            <pc:sldMk cId="3159362950" sldId="296"/>
            <ac:spMk id="257" creationId="{70B81661-E858-F90A-A88A-396BAB1438C2}"/>
          </ac:spMkLst>
        </pc:spChg>
      </pc:sldChg>
      <pc:sldChg chg="modSp mod">
        <pc:chgData name="Clemente Villegas Jose Adan" userId="358eeecf-800f-4053-bdfe-ca2873666dbd" providerId="ADAL" clId="{D5DF969B-393F-44EA-BF33-BC4B3E2B61A6}" dt="2025-08-19T02:41:40.416" v="463" actId="123"/>
        <pc:sldMkLst>
          <pc:docMk/>
          <pc:sldMk cId="1759099159" sldId="297"/>
        </pc:sldMkLst>
        <pc:spChg chg="mod">
          <ac:chgData name="Clemente Villegas Jose Adan" userId="358eeecf-800f-4053-bdfe-ca2873666dbd" providerId="ADAL" clId="{D5DF969B-393F-44EA-BF33-BC4B3E2B61A6}" dt="2025-08-19T02:41:40.416" v="463" actId="123"/>
          <ac:spMkLst>
            <pc:docMk/>
            <pc:sldMk cId="1759099159" sldId="297"/>
            <ac:spMk id="257" creationId="{643D36F9-503A-DDBD-C754-77ABC6589786}"/>
          </ac:spMkLst>
        </pc:spChg>
      </pc:sldChg>
      <pc:sldChg chg="del">
        <pc:chgData name="Clemente Villegas Jose Adan" userId="358eeecf-800f-4053-bdfe-ca2873666dbd" providerId="ADAL" clId="{D5DF969B-393F-44EA-BF33-BC4B3E2B61A6}" dt="2025-08-19T00:55:03.252" v="20" actId="47"/>
        <pc:sldMkLst>
          <pc:docMk/>
          <pc:sldMk cId="993116480" sldId="300"/>
        </pc:sldMkLst>
      </pc:sldChg>
      <pc:sldChg chg="modSp del mod">
        <pc:chgData name="Clemente Villegas Jose Adan" userId="358eeecf-800f-4053-bdfe-ca2873666dbd" providerId="ADAL" clId="{D5DF969B-393F-44EA-BF33-BC4B3E2B61A6}" dt="2025-08-19T02:43:11.026" v="484" actId="47"/>
        <pc:sldMkLst>
          <pc:docMk/>
          <pc:sldMk cId="1698472929" sldId="303"/>
        </pc:sldMkLst>
        <pc:spChg chg="mod">
          <ac:chgData name="Clemente Villegas Jose Adan" userId="358eeecf-800f-4053-bdfe-ca2873666dbd" providerId="ADAL" clId="{D5DF969B-393F-44EA-BF33-BC4B3E2B61A6}" dt="2025-08-19T02:42:01.403" v="468" actId="123"/>
          <ac:spMkLst>
            <pc:docMk/>
            <pc:sldMk cId="1698472929" sldId="303"/>
            <ac:spMk id="257" creationId="{A428A04A-C7A5-CD93-3E65-14792F02084F}"/>
          </ac:spMkLst>
        </pc:spChg>
      </pc:sldChg>
      <pc:sldChg chg="modSp del mod">
        <pc:chgData name="Clemente Villegas Jose Adan" userId="358eeecf-800f-4053-bdfe-ca2873666dbd" providerId="ADAL" clId="{D5DF969B-393F-44EA-BF33-BC4B3E2B61A6}" dt="2025-08-19T02:43:29.938" v="491" actId="47"/>
        <pc:sldMkLst>
          <pc:docMk/>
          <pc:sldMk cId="308756066" sldId="304"/>
        </pc:sldMkLst>
        <pc:spChg chg="mod">
          <ac:chgData name="Clemente Villegas Jose Adan" userId="358eeecf-800f-4053-bdfe-ca2873666dbd" providerId="ADAL" clId="{D5DF969B-393F-44EA-BF33-BC4B3E2B61A6}" dt="2025-08-19T02:42:04.058" v="469" actId="123"/>
          <ac:spMkLst>
            <pc:docMk/>
            <pc:sldMk cId="308756066" sldId="304"/>
            <ac:spMk id="257" creationId="{D4D8B71E-8C0E-F826-F035-DAC020192479}"/>
          </ac:spMkLst>
        </pc:spChg>
      </pc:sldChg>
      <pc:sldChg chg="modSp del mod">
        <pc:chgData name="Clemente Villegas Jose Adan" userId="358eeecf-800f-4053-bdfe-ca2873666dbd" providerId="ADAL" clId="{D5DF969B-393F-44EA-BF33-BC4B3E2B61A6}" dt="2025-08-19T02:43:54.508" v="499" actId="47"/>
        <pc:sldMkLst>
          <pc:docMk/>
          <pc:sldMk cId="1514081092" sldId="305"/>
        </pc:sldMkLst>
        <pc:spChg chg="mod">
          <ac:chgData name="Clemente Villegas Jose Adan" userId="358eeecf-800f-4053-bdfe-ca2873666dbd" providerId="ADAL" clId="{D5DF969B-393F-44EA-BF33-BC4B3E2B61A6}" dt="2025-08-19T02:42:07.315" v="470" actId="123"/>
          <ac:spMkLst>
            <pc:docMk/>
            <pc:sldMk cId="1514081092" sldId="305"/>
            <ac:spMk id="257" creationId="{FF9282C2-B02E-5AC8-38B4-480B7C0587E7}"/>
          </ac:spMkLst>
        </pc:spChg>
      </pc:sldChg>
      <pc:sldChg chg="addSp delSp modSp add mod">
        <pc:chgData name="Clemente Villegas Jose Adan" userId="358eeecf-800f-4053-bdfe-ca2873666dbd" providerId="ADAL" clId="{D5DF969B-393F-44EA-BF33-BC4B3E2B61A6}" dt="2025-08-19T01:06:07.149" v="458" actId="1037"/>
        <pc:sldMkLst>
          <pc:docMk/>
          <pc:sldMk cId="3072191734" sldId="307"/>
        </pc:sldMkLst>
        <pc:spChg chg="mod">
          <ac:chgData name="Clemente Villegas Jose Adan" userId="358eeecf-800f-4053-bdfe-ca2873666dbd" providerId="ADAL" clId="{D5DF969B-393F-44EA-BF33-BC4B3E2B61A6}" dt="2025-08-19T01:06:00.139" v="442" actId="1076"/>
          <ac:spMkLst>
            <pc:docMk/>
            <pc:sldMk cId="3072191734" sldId="307"/>
            <ac:spMk id="2" creationId="{B3BFC79F-A84C-138B-74E7-7AD5E95277EC}"/>
          </ac:spMkLst>
        </pc:spChg>
        <pc:spChg chg="add del mod">
          <ac:chgData name="Clemente Villegas Jose Adan" userId="358eeecf-800f-4053-bdfe-ca2873666dbd" providerId="ADAL" clId="{D5DF969B-393F-44EA-BF33-BC4B3E2B61A6}" dt="2025-08-19T00:55:35" v="29" actId="478"/>
          <ac:spMkLst>
            <pc:docMk/>
            <pc:sldMk cId="3072191734" sldId="307"/>
            <ac:spMk id="5" creationId="{1B0C771C-F476-7D58-559A-585AD1DC79C7}"/>
          </ac:spMkLst>
        </pc:spChg>
        <pc:spChg chg="add del mod">
          <ac:chgData name="Clemente Villegas Jose Adan" userId="358eeecf-800f-4053-bdfe-ca2873666dbd" providerId="ADAL" clId="{D5DF969B-393F-44EA-BF33-BC4B3E2B61A6}" dt="2025-08-19T01:00:48.516" v="191" actId="478"/>
          <ac:spMkLst>
            <pc:docMk/>
            <pc:sldMk cId="3072191734" sldId="307"/>
            <ac:spMk id="16" creationId="{A09BCE2D-7EF8-D9A2-1F52-3FEB4D380796}"/>
          </ac:spMkLst>
        </pc:spChg>
        <pc:spChg chg="del">
          <ac:chgData name="Clemente Villegas Jose Adan" userId="358eeecf-800f-4053-bdfe-ca2873666dbd" providerId="ADAL" clId="{D5DF969B-393F-44EA-BF33-BC4B3E2B61A6}" dt="2025-08-19T00:55:33.483" v="28" actId="478"/>
          <ac:spMkLst>
            <pc:docMk/>
            <pc:sldMk cId="3072191734" sldId="307"/>
            <ac:spMk id="508" creationId="{6AB16D95-BEDA-D474-E69D-B57ABA61EB90}"/>
          </ac:spMkLst>
        </pc:spChg>
        <pc:graphicFrameChg chg="del">
          <ac:chgData name="Clemente Villegas Jose Adan" userId="358eeecf-800f-4053-bdfe-ca2873666dbd" providerId="ADAL" clId="{D5DF969B-393F-44EA-BF33-BC4B3E2B61A6}" dt="2025-08-19T00:55:38.469" v="30" actId="478"/>
          <ac:graphicFrameMkLst>
            <pc:docMk/>
            <pc:sldMk cId="3072191734" sldId="307"/>
            <ac:graphicFrameMk id="3" creationId="{778630B1-1A8B-9B71-E365-2E2CCC4DD753}"/>
          </ac:graphicFrameMkLst>
        </pc:graphicFrameChg>
        <pc:graphicFrameChg chg="add mod modGraphic">
          <ac:chgData name="Clemente Villegas Jose Adan" userId="358eeecf-800f-4053-bdfe-ca2873666dbd" providerId="ADAL" clId="{D5DF969B-393F-44EA-BF33-BC4B3E2B61A6}" dt="2025-08-19T01:06:04.326" v="450" actId="1037"/>
          <ac:graphicFrameMkLst>
            <pc:docMk/>
            <pc:sldMk cId="3072191734" sldId="307"/>
            <ac:graphicFrameMk id="17" creationId="{C752D55E-34E0-F177-C028-97930397C252}"/>
          </ac:graphicFrameMkLst>
        </pc:graphicFrameChg>
        <pc:picChg chg="add del mod">
          <ac:chgData name="Clemente Villegas Jose Adan" userId="358eeecf-800f-4053-bdfe-ca2873666dbd" providerId="ADAL" clId="{D5DF969B-393F-44EA-BF33-BC4B3E2B61A6}" dt="2025-08-19T00:58:16.460" v="42" actId="478"/>
          <ac:picMkLst>
            <pc:docMk/>
            <pc:sldMk cId="3072191734" sldId="307"/>
            <ac:picMk id="7" creationId="{0CD32F70-E453-834F-624F-F5DFC029B592}"/>
          </ac:picMkLst>
        </pc:picChg>
        <pc:picChg chg="add del mod">
          <ac:chgData name="Clemente Villegas Jose Adan" userId="358eeecf-800f-4053-bdfe-ca2873666dbd" providerId="ADAL" clId="{D5DF969B-393F-44EA-BF33-BC4B3E2B61A6}" dt="2025-08-19T00:56:40.309" v="38" actId="478"/>
          <ac:picMkLst>
            <pc:docMk/>
            <pc:sldMk cId="3072191734" sldId="307"/>
            <ac:picMk id="9" creationId="{A4F16EC8-2484-A997-2D0B-FD95ADF3CA00}"/>
          </ac:picMkLst>
        </pc:picChg>
        <pc:picChg chg="add del">
          <ac:chgData name="Clemente Villegas Jose Adan" userId="358eeecf-800f-4053-bdfe-ca2873666dbd" providerId="ADAL" clId="{D5DF969B-393F-44EA-BF33-BC4B3E2B61A6}" dt="2025-08-19T00:58:19.606" v="44" actId="478"/>
          <ac:picMkLst>
            <pc:docMk/>
            <pc:sldMk cId="3072191734" sldId="307"/>
            <ac:picMk id="11" creationId="{4C4E7CAD-E615-1050-F3E5-8FD985F209D1}"/>
          </ac:picMkLst>
        </pc:picChg>
        <pc:picChg chg="add mod">
          <ac:chgData name="Clemente Villegas Jose Adan" userId="358eeecf-800f-4053-bdfe-ca2873666dbd" providerId="ADAL" clId="{D5DF969B-393F-44EA-BF33-BC4B3E2B61A6}" dt="2025-08-19T01:06:07.149" v="458" actId="1037"/>
          <ac:picMkLst>
            <pc:docMk/>
            <pc:sldMk cId="3072191734" sldId="307"/>
            <ac:picMk id="13" creationId="{5198ACA9-70A4-31D9-3ACB-BCC002243AC7}"/>
          </ac:picMkLst>
        </pc:picChg>
        <pc:picChg chg="add del mod">
          <ac:chgData name="Clemente Villegas Jose Adan" userId="358eeecf-800f-4053-bdfe-ca2873666dbd" providerId="ADAL" clId="{D5DF969B-393F-44EA-BF33-BC4B3E2B61A6}" dt="2025-08-19T01:05:36.018" v="439" actId="478"/>
          <ac:picMkLst>
            <pc:docMk/>
            <pc:sldMk cId="3072191734" sldId="307"/>
            <ac:picMk id="15" creationId="{EDF7DA18-81EB-CE0E-BEDF-D9FA0BB66A53}"/>
          </ac:picMkLst>
        </pc:picChg>
      </pc:sldChg>
      <pc:sldChg chg="addSp delSp modSp add mod">
        <pc:chgData name="Clemente Villegas Jose Adan" userId="358eeecf-800f-4053-bdfe-ca2873666dbd" providerId="ADAL" clId="{D5DF969B-393F-44EA-BF33-BC4B3E2B61A6}" dt="2025-08-19T00:54:57.988" v="19" actId="12"/>
        <pc:sldMkLst>
          <pc:docMk/>
          <pc:sldMk cId="905685968" sldId="308"/>
        </pc:sldMkLst>
        <pc:spChg chg="add del mod">
          <ac:chgData name="Clemente Villegas Jose Adan" userId="358eeecf-800f-4053-bdfe-ca2873666dbd" providerId="ADAL" clId="{D5DF969B-393F-44EA-BF33-BC4B3E2B61A6}" dt="2025-08-19T00:54:18" v="8" actId="478"/>
          <ac:spMkLst>
            <pc:docMk/>
            <pc:sldMk cId="905685968" sldId="308"/>
            <ac:spMk id="3" creationId="{67EB87A7-5F18-F6C4-2D4E-DAE14EA91A04}"/>
          </ac:spMkLst>
        </pc:spChg>
        <pc:spChg chg="add del mod">
          <ac:chgData name="Clemente Villegas Jose Adan" userId="358eeecf-800f-4053-bdfe-ca2873666dbd" providerId="ADAL" clId="{D5DF969B-393F-44EA-BF33-BC4B3E2B61A6}" dt="2025-08-19T00:54:18.697" v="9" actId="478"/>
          <ac:spMkLst>
            <pc:docMk/>
            <pc:sldMk cId="905685968" sldId="308"/>
            <ac:spMk id="5" creationId="{83879EE7-78F3-B5BD-FA6B-83D99FAEE527}"/>
          </ac:spMkLst>
        </pc:spChg>
        <pc:spChg chg="add mod">
          <ac:chgData name="Clemente Villegas Jose Adan" userId="358eeecf-800f-4053-bdfe-ca2873666dbd" providerId="ADAL" clId="{D5DF969B-393F-44EA-BF33-BC4B3E2B61A6}" dt="2025-08-19T00:54:20.623" v="11"/>
          <ac:spMkLst>
            <pc:docMk/>
            <pc:sldMk cId="905685968" sldId="308"/>
            <ac:spMk id="6" creationId="{2AB0F7D5-141D-5265-179D-522A2E433BAA}"/>
          </ac:spMkLst>
        </pc:spChg>
        <pc:spChg chg="add del mod">
          <ac:chgData name="Clemente Villegas Jose Adan" userId="358eeecf-800f-4053-bdfe-ca2873666dbd" providerId="ADAL" clId="{D5DF969B-393F-44EA-BF33-BC4B3E2B61A6}" dt="2025-08-19T00:54:54.178" v="17" actId="478"/>
          <ac:spMkLst>
            <pc:docMk/>
            <pc:sldMk cId="905685968" sldId="308"/>
            <ac:spMk id="7" creationId="{60738F42-BF09-BA80-DD12-ECDD40494EFF}"/>
          </ac:spMkLst>
        </pc:spChg>
        <pc:spChg chg="add mod">
          <ac:chgData name="Clemente Villegas Jose Adan" userId="358eeecf-800f-4053-bdfe-ca2873666dbd" providerId="ADAL" clId="{D5DF969B-393F-44EA-BF33-BC4B3E2B61A6}" dt="2025-08-19T00:54:52.841" v="16"/>
          <ac:spMkLst>
            <pc:docMk/>
            <pc:sldMk cId="905685968" sldId="308"/>
            <ac:spMk id="9" creationId="{1A3C0B25-E292-178A-78B9-F5CF6E12F66D}"/>
          </ac:spMkLst>
        </pc:spChg>
        <pc:spChg chg="add mod">
          <ac:chgData name="Clemente Villegas Jose Adan" userId="358eeecf-800f-4053-bdfe-ca2873666dbd" providerId="ADAL" clId="{D5DF969B-393F-44EA-BF33-BC4B3E2B61A6}" dt="2025-08-19T00:54:57.988" v="19" actId="12"/>
          <ac:spMkLst>
            <pc:docMk/>
            <pc:sldMk cId="905685968" sldId="308"/>
            <ac:spMk id="10" creationId="{6ACD3E65-D32A-EE04-53E1-F334B3A286BD}"/>
          </ac:spMkLst>
        </pc:spChg>
        <pc:spChg chg="del">
          <ac:chgData name="Clemente Villegas Jose Adan" userId="358eeecf-800f-4053-bdfe-ca2873666dbd" providerId="ADAL" clId="{D5DF969B-393F-44EA-BF33-BC4B3E2B61A6}" dt="2025-08-19T00:54:13.594" v="4" actId="478"/>
          <ac:spMkLst>
            <pc:docMk/>
            <pc:sldMk cId="905685968" sldId="308"/>
            <ac:spMk id="242" creationId="{827AD617-709C-772D-79E1-02B634365958}"/>
          </ac:spMkLst>
        </pc:spChg>
        <pc:spChg chg="del mod">
          <ac:chgData name="Clemente Villegas Jose Adan" userId="358eeecf-800f-4053-bdfe-ca2873666dbd" providerId="ADAL" clId="{D5DF969B-393F-44EA-BF33-BC4B3E2B61A6}" dt="2025-08-19T00:54:16.534" v="7" actId="478"/>
          <ac:spMkLst>
            <pc:docMk/>
            <pc:sldMk cId="905685968" sldId="308"/>
            <ac:spMk id="243" creationId="{5BF7D829-2B83-0AB7-7356-77C2A2645515}"/>
          </ac:spMkLst>
        </pc:spChg>
        <pc:picChg chg="add mod">
          <ac:chgData name="Clemente Villegas Jose Adan" userId="358eeecf-800f-4053-bdfe-ca2873666dbd" providerId="ADAL" clId="{D5DF969B-393F-44EA-BF33-BC4B3E2B61A6}" dt="2025-08-19T00:54:30.854" v="13"/>
          <ac:picMkLst>
            <pc:docMk/>
            <pc:sldMk cId="905685968" sldId="308"/>
            <ac:picMk id="8" creationId="{FB5B66C4-B844-784A-7743-F8EF07E964D5}"/>
          </ac:picMkLst>
        </pc:picChg>
        <pc:picChg chg="del">
          <ac:chgData name="Clemente Villegas Jose Adan" userId="358eeecf-800f-4053-bdfe-ca2873666dbd" providerId="ADAL" clId="{D5DF969B-393F-44EA-BF33-BC4B3E2B61A6}" dt="2025-08-19T00:54:14.975" v="5" actId="478"/>
          <ac:picMkLst>
            <pc:docMk/>
            <pc:sldMk cId="905685968" sldId="308"/>
            <ac:picMk id="1026" creationId="{A35FB5DF-51F6-54DD-8DC2-D7079C4C4F48}"/>
          </ac:picMkLst>
        </pc:picChg>
        <pc:cxnChg chg="del">
          <ac:chgData name="Clemente Villegas Jose Adan" userId="358eeecf-800f-4053-bdfe-ca2873666dbd" providerId="ADAL" clId="{D5DF969B-393F-44EA-BF33-BC4B3E2B61A6}" dt="2025-08-19T00:54:19.444" v="10" actId="478"/>
          <ac:cxnSpMkLst>
            <pc:docMk/>
            <pc:sldMk cId="905685968" sldId="308"/>
            <ac:cxnSpMk id="244" creationId="{0BD4FC90-BDFC-2C8D-4641-1869B9296F75}"/>
          </ac:cxnSpMkLst>
        </pc:cxnChg>
      </pc:sldChg>
      <pc:sldChg chg="addSp delSp modSp add mod ord">
        <pc:chgData name="Clemente Villegas Jose Adan" userId="358eeecf-800f-4053-bdfe-ca2873666dbd" providerId="ADAL" clId="{D5DF969B-393F-44EA-BF33-BC4B3E2B61A6}" dt="2025-08-19T02:42:55.781" v="480"/>
        <pc:sldMkLst>
          <pc:docMk/>
          <pc:sldMk cId="514491566" sldId="309"/>
        </pc:sldMkLst>
        <pc:spChg chg="add del mod">
          <ac:chgData name="Clemente Villegas Jose Adan" userId="358eeecf-800f-4053-bdfe-ca2873666dbd" providerId="ADAL" clId="{D5DF969B-393F-44EA-BF33-BC4B3E2B61A6}" dt="2025-08-19T02:42:53.397" v="477" actId="478"/>
          <ac:spMkLst>
            <pc:docMk/>
            <pc:sldMk cId="514491566" sldId="309"/>
            <ac:spMk id="3" creationId="{691DAA44-7D4F-ADCA-9245-21ADBEC28E37}"/>
          </ac:spMkLst>
        </pc:spChg>
        <pc:spChg chg="add mod">
          <ac:chgData name="Clemente Villegas Jose Adan" userId="358eeecf-800f-4053-bdfe-ca2873666dbd" providerId="ADAL" clId="{D5DF969B-393F-44EA-BF33-BC4B3E2B61A6}" dt="2025-08-19T02:42:55.781" v="480"/>
          <ac:spMkLst>
            <pc:docMk/>
            <pc:sldMk cId="514491566" sldId="309"/>
            <ac:spMk id="4" creationId="{56C2CD05-E28F-76E8-2E7E-99FA39AD02BE}"/>
          </ac:spMkLst>
        </pc:spChg>
        <pc:spChg chg="add mod">
          <ac:chgData name="Clemente Villegas Jose Adan" userId="358eeecf-800f-4053-bdfe-ca2873666dbd" providerId="ADAL" clId="{D5DF969B-393F-44EA-BF33-BC4B3E2B61A6}" dt="2025-08-19T02:42:55.781" v="480"/>
          <ac:spMkLst>
            <pc:docMk/>
            <pc:sldMk cId="514491566" sldId="309"/>
            <ac:spMk id="5" creationId="{E1A1163E-65C5-6E97-1BFC-3EF985DAC425}"/>
          </ac:spMkLst>
        </pc:spChg>
        <pc:spChg chg="del">
          <ac:chgData name="Clemente Villegas Jose Adan" userId="358eeecf-800f-4053-bdfe-ca2873666dbd" providerId="ADAL" clId="{D5DF969B-393F-44EA-BF33-BC4B3E2B61A6}" dt="2025-08-19T02:42:52.122" v="476" actId="478"/>
          <ac:spMkLst>
            <pc:docMk/>
            <pc:sldMk cId="514491566" sldId="309"/>
            <ac:spMk id="6" creationId="{F2E2A5E2-4091-7967-38C8-7596E04A9961}"/>
          </ac:spMkLst>
        </pc:spChg>
        <pc:spChg chg="del">
          <ac:chgData name="Clemente Villegas Jose Adan" userId="358eeecf-800f-4053-bdfe-ca2873666dbd" providerId="ADAL" clId="{D5DF969B-393F-44EA-BF33-BC4B3E2B61A6}" dt="2025-08-19T02:42:54.244" v="478" actId="478"/>
          <ac:spMkLst>
            <pc:docMk/>
            <pc:sldMk cId="514491566" sldId="309"/>
            <ac:spMk id="10" creationId="{4CFC4477-1ECE-528E-A52B-922DB5E43E4D}"/>
          </ac:spMkLst>
        </pc:spChg>
        <pc:picChg chg="add mod">
          <ac:chgData name="Clemente Villegas Jose Adan" userId="358eeecf-800f-4053-bdfe-ca2873666dbd" providerId="ADAL" clId="{D5DF969B-393F-44EA-BF33-BC4B3E2B61A6}" dt="2025-08-19T02:42:55.781" v="480"/>
          <ac:picMkLst>
            <pc:docMk/>
            <pc:sldMk cId="514491566" sldId="309"/>
            <ac:picMk id="7" creationId="{6CD5231F-5AF8-DE15-EC7D-B77846BCB2F7}"/>
          </ac:picMkLst>
        </pc:picChg>
        <pc:picChg chg="del">
          <ac:chgData name="Clemente Villegas Jose Adan" userId="358eeecf-800f-4053-bdfe-ca2873666dbd" providerId="ADAL" clId="{D5DF969B-393F-44EA-BF33-BC4B3E2B61A6}" dt="2025-08-19T02:42:54.752" v="479" actId="478"/>
          <ac:picMkLst>
            <pc:docMk/>
            <pc:sldMk cId="514491566" sldId="309"/>
            <ac:picMk id="8" creationId="{E046FF24-D717-D9A1-89C7-829FCA000303}"/>
          </ac:picMkLst>
        </pc:picChg>
      </pc:sldChg>
      <pc:sldChg chg="addSp delSp modSp add mod ord">
        <pc:chgData name="Clemente Villegas Jose Adan" userId="358eeecf-800f-4053-bdfe-ca2873666dbd" providerId="ADAL" clId="{D5DF969B-393F-44EA-BF33-BC4B3E2B61A6}" dt="2025-08-19T02:43:25.920" v="490"/>
        <pc:sldMkLst>
          <pc:docMk/>
          <pc:sldMk cId="4170504468" sldId="310"/>
        </pc:sldMkLst>
        <pc:spChg chg="add del mod">
          <ac:chgData name="Clemente Villegas Jose Adan" userId="358eeecf-800f-4053-bdfe-ca2873666dbd" providerId="ADAL" clId="{D5DF969B-393F-44EA-BF33-BC4B3E2B61A6}" dt="2025-08-19T02:43:19.648" v="488" actId="478"/>
          <ac:spMkLst>
            <pc:docMk/>
            <pc:sldMk cId="4170504468" sldId="310"/>
            <ac:spMk id="3" creationId="{C6880413-AB57-F3D4-5DEE-6186B0B1353E}"/>
          </ac:spMkLst>
        </pc:spChg>
        <pc:spChg chg="del">
          <ac:chgData name="Clemente Villegas Jose Adan" userId="358eeecf-800f-4053-bdfe-ca2873666dbd" providerId="ADAL" clId="{D5DF969B-393F-44EA-BF33-BC4B3E2B61A6}" dt="2025-08-19T02:43:20.374" v="489" actId="478"/>
          <ac:spMkLst>
            <pc:docMk/>
            <pc:sldMk cId="4170504468" sldId="310"/>
            <ac:spMk id="5" creationId="{8071B14A-474B-F236-36CA-6CC39BDE7EF9}"/>
          </ac:spMkLst>
        </pc:spChg>
        <pc:spChg chg="add mod">
          <ac:chgData name="Clemente Villegas Jose Adan" userId="358eeecf-800f-4053-bdfe-ca2873666dbd" providerId="ADAL" clId="{D5DF969B-393F-44EA-BF33-BC4B3E2B61A6}" dt="2025-08-19T02:43:25.920" v="490"/>
          <ac:spMkLst>
            <pc:docMk/>
            <pc:sldMk cId="4170504468" sldId="310"/>
            <ac:spMk id="6" creationId="{026CB87D-8D8C-FB67-6025-A79230109C90}"/>
          </ac:spMkLst>
        </pc:spChg>
        <pc:spChg chg="add mod">
          <ac:chgData name="Clemente Villegas Jose Adan" userId="358eeecf-800f-4053-bdfe-ca2873666dbd" providerId="ADAL" clId="{D5DF969B-393F-44EA-BF33-BC4B3E2B61A6}" dt="2025-08-19T02:43:25.920" v="490"/>
          <ac:spMkLst>
            <pc:docMk/>
            <pc:sldMk cId="4170504468" sldId="310"/>
            <ac:spMk id="7" creationId="{6FE170B2-1EB5-0A5F-87FB-1BFF3AF32B8F}"/>
          </ac:spMkLst>
        </pc:spChg>
        <pc:spChg chg="del">
          <ac:chgData name="Clemente Villegas Jose Adan" userId="358eeecf-800f-4053-bdfe-ca2873666dbd" providerId="ADAL" clId="{D5DF969B-393F-44EA-BF33-BC4B3E2B61A6}" dt="2025-08-19T02:43:17.454" v="487" actId="478"/>
          <ac:spMkLst>
            <pc:docMk/>
            <pc:sldMk cId="4170504468" sldId="310"/>
            <ac:spMk id="18" creationId="{6A8E9148-C621-2100-956F-3C5DDD9A9E10}"/>
          </ac:spMkLst>
        </pc:spChg>
        <pc:spChg chg="del">
          <ac:chgData name="Clemente Villegas Jose Adan" userId="358eeecf-800f-4053-bdfe-ca2873666dbd" providerId="ADAL" clId="{D5DF969B-393F-44EA-BF33-BC4B3E2B61A6}" dt="2025-08-19T02:43:17.454" v="487" actId="478"/>
          <ac:spMkLst>
            <pc:docMk/>
            <pc:sldMk cId="4170504468" sldId="310"/>
            <ac:spMk id="24" creationId="{6DE99758-A657-6167-5E05-674362B82325}"/>
          </ac:spMkLst>
        </pc:spChg>
        <pc:spChg chg="del">
          <ac:chgData name="Clemente Villegas Jose Adan" userId="358eeecf-800f-4053-bdfe-ca2873666dbd" providerId="ADAL" clId="{D5DF969B-393F-44EA-BF33-BC4B3E2B61A6}" dt="2025-08-19T02:43:17.454" v="487" actId="478"/>
          <ac:spMkLst>
            <pc:docMk/>
            <pc:sldMk cId="4170504468" sldId="310"/>
            <ac:spMk id="25" creationId="{D055F79A-B4A9-BFF5-5C21-159697920C7C}"/>
          </ac:spMkLst>
        </pc:spChg>
        <pc:spChg chg="del">
          <ac:chgData name="Clemente Villegas Jose Adan" userId="358eeecf-800f-4053-bdfe-ca2873666dbd" providerId="ADAL" clId="{D5DF969B-393F-44EA-BF33-BC4B3E2B61A6}" dt="2025-08-19T02:43:17.454" v="487" actId="478"/>
          <ac:spMkLst>
            <pc:docMk/>
            <pc:sldMk cId="4170504468" sldId="310"/>
            <ac:spMk id="26" creationId="{26FAB0FB-01DE-C0BD-C423-5D1EF3200934}"/>
          </ac:spMkLst>
        </pc:spChg>
        <pc:spChg chg="del">
          <ac:chgData name="Clemente Villegas Jose Adan" userId="358eeecf-800f-4053-bdfe-ca2873666dbd" providerId="ADAL" clId="{D5DF969B-393F-44EA-BF33-BC4B3E2B61A6}" dt="2025-08-19T02:43:17.454" v="487" actId="478"/>
          <ac:spMkLst>
            <pc:docMk/>
            <pc:sldMk cId="4170504468" sldId="310"/>
            <ac:spMk id="47" creationId="{9FB08161-564D-368C-19E6-C331FB542E17}"/>
          </ac:spMkLst>
        </pc:spChg>
        <pc:spChg chg="del">
          <ac:chgData name="Clemente Villegas Jose Adan" userId="358eeecf-800f-4053-bdfe-ca2873666dbd" providerId="ADAL" clId="{D5DF969B-393F-44EA-BF33-BC4B3E2B61A6}" dt="2025-08-19T02:43:17.454" v="487" actId="478"/>
          <ac:spMkLst>
            <pc:docMk/>
            <pc:sldMk cId="4170504468" sldId="310"/>
            <ac:spMk id="48" creationId="{464E100B-C902-7747-53D0-8A5BC537E512}"/>
          </ac:spMkLst>
        </pc:spChg>
        <pc:spChg chg="del">
          <ac:chgData name="Clemente Villegas Jose Adan" userId="358eeecf-800f-4053-bdfe-ca2873666dbd" providerId="ADAL" clId="{D5DF969B-393F-44EA-BF33-BC4B3E2B61A6}" dt="2025-08-19T02:43:17.454" v="487" actId="478"/>
          <ac:spMkLst>
            <pc:docMk/>
            <pc:sldMk cId="4170504468" sldId="310"/>
            <ac:spMk id="50" creationId="{719A4EF1-F9BC-2745-2C52-26D2AE4CDC10}"/>
          </ac:spMkLst>
        </pc:spChg>
        <pc:spChg chg="del">
          <ac:chgData name="Clemente Villegas Jose Adan" userId="358eeecf-800f-4053-bdfe-ca2873666dbd" providerId="ADAL" clId="{D5DF969B-393F-44EA-BF33-BC4B3E2B61A6}" dt="2025-08-19T02:43:17.454" v="487" actId="478"/>
          <ac:spMkLst>
            <pc:docMk/>
            <pc:sldMk cId="4170504468" sldId="310"/>
            <ac:spMk id="51" creationId="{8E0D1BC1-B3D3-733D-7843-A2F6E0A09EAD}"/>
          </ac:spMkLst>
        </pc:spChg>
        <pc:spChg chg="del">
          <ac:chgData name="Clemente Villegas Jose Adan" userId="358eeecf-800f-4053-bdfe-ca2873666dbd" providerId="ADAL" clId="{D5DF969B-393F-44EA-BF33-BC4B3E2B61A6}" dt="2025-08-19T02:43:17.454" v="487" actId="478"/>
          <ac:spMkLst>
            <pc:docMk/>
            <pc:sldMk cId="4170504468" sldId="310"/>
            <ac:spMk id="52" creationId="{A9C7AF5A-CD87-5934-7181-BE8588B876C2}"/>
          </ac:spMkLst>
        </pc:spChg>
        <pc:spChg chg="del mod">
          <ac:chgData name="Clemente Villegas Jose Adan" userId="358eeecf-800f-4053-bdfe-ca2873666dbd" providerId="ADAL" clId="{D5DF969B-393F-44EA-BF33-BC4B3E2B61A6}" dt="2025-08-19T02:43:14.367" v="486" actId="478"/>
          <ac:spMkLst>
            <pc:docMk/>
            <pc:sldMk cId="4170504468" sldId="310"/>
            <ac:spMk id="294" creationId="{CD1A394F-54CF-AE7C-267E-77C2F93A2E8A}"/>
          </ac:spMkLst>
        </pc:spChg>
        <pc:spChg chg="del">
          <ac:chgData name="Clemente Villegas Jose Adan" userId="358eeecf-800f-4053-bdfe-ca2873666dbd" providerId="ADAL" clId="{D5DF969B-393F-44EA-BF33-BC4B3E2B61A6}" dt="2025-08-19T02:43:17.454" v="487" actId="478"/>
          <ac:spMkLst>
            <pc:docMk/>
            <pc:sldMk cId="4170504468" sldId="310"/>
            <ac:spMk id="295" creationId="{B2B990B9-B47B-34CB-80FA-E1B51B68573D}"/>
          </ac:spMkLst>
        </pc:spChg>
        <pc:picChg chg="add mod">
          <ac:chgData name="Clemente Villegas Jose Adan" userId="358eeecf-800f-4053-bdfe-ca2873666dbd" providerId="ADAL" clId="{D5DF969B-393F-44EA-BF33-BC4B3E2B61A6}" dt="2025-08-19T02:43:25.920" v="490"/>
          <ac:picMkLst>
            <pc:docMk/>
            <pc:sldMk cId="4170504468" sldId="310"/>
            <ac:picMk id="8" creationId="{4D54D107-C992-F0F2-3192-3F34BC512471}"/>
          </ac:picMkLst>
        </pc:picChg>
      </pc:sldChg>
      <pc:sldChg chg="addSp delSp modSp add mod ord">
        <pc:chgData name="Clemente Villegas Jose Adan" userId="358eeecf-800f-4053-bdfe-ca2873666dbd" providerId="ADAL" clId="{D5DF969B-393F-44EA-BF33-BC4B3E2B61A6}" dt="2025-08-19T02:43:50.320" v="498"/>
        <pc:sldMkLst>
          <pc:docMk/>
          <pc:sldMk cId="22679373" sldId="311"/>
        </pc:sldMkLst>
        <pc:spChg chg="add mod">
          <ac:chgData name="Clemente Villegas Jose Adan" userId="358eeecf-800f-4053-bdfe-ca2873666dbd" providerId="ADAL" clId="{D5DF969B-393F-44EA-BF33-BC4B3E2B61A6}" dt="2025-08-19T02:43:50.320" v="498"/>
          <ac:spMkLst>
            <pc:docMk/>
            <pc:sldMk cId="22679373" sldId="311"/>
            <ac:spMk id="3" creationId="{46CB3D32-F0ED-3BC9-2E2F-2B59C2AF0E4D}"/>
          </ac:spMkLst>
        </pc:spChg>
        <pc:spChg chg="add mod">
          <ac:chgData name="Clemente Villegas Jose Adan" userId="358eeecf-800f-4053-bdfe-ca2873666dbd" providerId="ADAL" clId="{D5DF969B-393F-44EA-BF33-BC4B3E2B61A6}" dt="2025-08-19T02:43:50.320" v="498"/>
          <ac:spMkLst>
            <pc:docMk/>
            <pc:sldMk cId="22679373" sldId="311"/>
            <ac:spMk id="4" creationId="{D636C9B0-C3B4-F187-CA93-4608D7E8D3E6}"/>
          </ac:spMkLst>
        </pc:spChg>
        <pc:spChg chg="del">
          <ac:chgData name="Clemente Villegas Jose Adan" userId="358eeecf-800f-4053-bdfe-ca2873666dbd" providerId="ADAL" clId="{D5DF969B-393F-44EA-BF33-BC4B3E2B61A6}" dt="2025-08-19T02:43:49.122" v="497" actId="478"/>
          <ac:spMkLst>
            <pc:docMk/>
            <pc:sldMk cId="22679373" sldId="311"/>
            <ac:spMk id="5" creationId="{7DAE48FB-6D51-95C9-165B-501BDFED56C0}"/>
          </ac:spMkLst>
        </pc:spChg>
        <pc:spChg chg="del">
          <ac:chgData name="Clemente Villegas Jose Adan" userId="358eeecf-800f-4053-bdfe-ca2873666dbd" providerId="ADAL" clId="{D5DF969B-393F-44EA-BF33-BC4B3E2B61A6}" dt="2025-08-19T02:43:49.122" v="497" actId="478"/>
          <ac:spMkLst>
            <pc:docMk/>
            <pc:sldMk cId="22679373" sldId="311"/>
            <ac:spMk id="257" creationId="{85A37F69-EB3C-AF2B-613C-A60762D52274}"/>
          </ac:spMkLst>
        </pc:spChg>
        <pc:picChg chg="del">
          <ac:chgData name="Clemente Villegas Jose Adan" userId="358eeecf-800f-4053-bdfe-ca2873666dbd" providerId="ADAL" clId="{D5DF969B-393F-44EA-BF33-BC4B3E2B61A6}" dt="2025-08-19T02:43:49.122" v="497" actId="478"/>
          <ac:picMkLst>
            <pc:docMk/>
            <pc:sldMk cId="22679373" sldId="311"/>
            <ac:picMk id="2" creationId="{0C8B59F5-82C8-8587-D414-099CFC5C9A67}"/>
          </ac:picMkLst>
        </pc:picChg>
        <pc:picChg chg="add mod">
          <ac:chgData name="Clemente Villegas Jose Adan" userId="358eeecf-800f-4053-bdfe-ca2873666dbd" providerId="ADAL" clId="{D5DF969B-393F-44EA-BF33-BC4B3E2B61A6}" dt="2025-08-19T02:43:50.320" v="498"/>
          <ac:picMkLst>
            <pc:docMk/>
            <pc:sldMk cId="22679373" sldId="311"/>
            <ac:picMk id="6" creationId="{6AA24311-1865-88F6-73E9-ADC5667B74BB}"/>
          </ac:picMkLst>
        </pc:picChg>
      </pc:sldChg>
      <pc:sldMasterChg chg="delSldLayout">
        <pc:chgData name="Clemente Villegas Jose Adan" userId="358eeecf-800f-4053-bdfe-ca2873666dbd" providerId="ADAL" clId="{D5DF969B-393F-44EA-BF33-BC4B3E2B61A6}" dt="2025-08-19T02:43:54.508" v="499" actId="47"/>
        <pc:sldMasterMkLst>
          <pc:docMk/>
          <pc:sldMasterMk cId="0" sldId="2147483680"/>
        </pc:sldMasterMkLst>
        <pc:sldLayoutChg chg="del">
          <pc:chgData name="Clemente Villegas Jose Adan" userId="358eeecf-800f-4053-bdfe-ca2873666dbd" providerId="ADAL" clId="{D5DF969B-393F-44EA-BF33-BC4B3E2B61A6}" dt="2025-08-19T02:43:54.508" v="499" actId="47"/>
          <pc:sldLayoutMkLst>
            <pc:docMk/>
            <pc:sldMasterMk cId="0" sldId="2147483680"/>
            <pc:sldLayoutMk cId="0" sldId="2147483652"/>
          </pc:sldLayoutMkLst>
        </pc:sldLayoutChg>
        <pc:sldLayoutChg chg="del">
          <pc:chgData name="Clemente Villegas Jose Adan" userId="358eeecf-800f-4053-bdfe-ca2873666dbd" providerId="ADAL" clId="{D5DF969B-393F-44EA-BF33-BC4B3E2B61A6}" dt="2025-08-19T00:55:03.252" v="20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Clemente Villegas Jose Adan" userId="358eeecf-800f-4053-bdfe-ca2873666dbd" providerId="ADAL" clId="{D5DF969B-393F-44EA-BF33-BC4B3E2B61A6}" dt="2025-08-19T00:53:53.062" v="0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Clemente Villegas Jose Adan" userId="358eeecf-800f-4053-bdfe-ca2873666dbd" providerId="ADAL" clId="{D5DF969B-393F-44EA-BF33-BC4B3E2B61A6}" dt="2025-08-19T00:53:55.011" v="1" actId="47"/>
          <pc:sldLayoutMkLst>
            <pc:docMk/>
            <pc:sldMasterMk cId="0" sldId="2147483680"/>
            <pc:sldLayoutMk cId="0" sldId="2147483661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Tipos de</a:t>
            </a:r>
            <a:r>
              <a:rPr lang="es-MX" baseline="0"/>
              <a:t> Automatización</a:t>
            </a:r>
            <a:endParaRPr lang="es-MX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Flexibilidad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3"/>
                <c:pt idx="0">
                  <c:v>Automatización Fija</c:v>
                </c:pt>
                <c:pt idx="1">
                  <c:v>Automatización Programable</c:v>
                </c:pt>
                <c:pt idx="2">
                  <c:v>Automatización Flexible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1</c:v>
                </c:pt>
                <c:pt idx="1">
                  <c:v>2.8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32-408F-A378-19C5061D32C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Volumen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3"/>
                <c:pt idx="0">
                  <c:v>Automatización Fija</c:v>
                </c:pt>
                <c:pt idx="1">
                  <c:v>Automatización Programable</c:v>
                </c:pt>
                <c:pt idx="2">
                  <c:v>Automatización Flexible</c:v>
                </c:pt>
              </c:strCache>
            </c:strRef>
          </c:cat>
          <c:val>
            <c:numRef>
              <c:f>Hoja1!$C$2:$C$4</c:f>
              <c:numCache>
                <c:formatCode>General</c:formatCode>
                <c:ptCount val="3"/>
                <c:pt idx="0">
                  <c:v>5</c:v>
                </c:pt>
                <c:pt idx="1">
                  <c:v>1.7</c:v>
                </c:pt>
                <c:pt idx="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32-408F-A378-19C5061D3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140031"/>
        <c:axId val="1455137151"/>
      </c:barChart>
      <c:catAx>
        <c:axId val="145514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5137151"/>
        <c:crosses val="autoZero"/>
        <c:auto val="1"/>
        <c:lblAlgn val="ctr"/>
        <c:lblOffset val="100"/>
        <c:noMultiLvlLbl val="0"/>
      </c:catAx>
      <c:valAx>
        <c:axId val="1455137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5140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72bee519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72bee519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7C01DFF0-0C4E-D3C8-D743-EC2F6ED2B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>
            <a:extLst>
              <a:ext uri="{FF2B5EF4-FFF2-40B4-BE49-F238E27FC236}">
                <a16:creationId xmlns:a16="http://schemas.microsoft.com/office/drawing/2014/main" id="{B7E1F5EF-B52D-0194-71EB-6A7454EE3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>
            <a:extLst>
              <a:ext uri="{FF2B5EF4-FFF2-40B4-BE49-F238E27FC236}">
                <a16:creationId xmlns:a16="http://schemas.microsoft.com/office/drawing/2014/main" id="{87A7F9DA-4C19-79E0-345B-234FE3C5D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06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065011C1-AF55-7FE2-AF3C-E159C38A9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>
            <a:extLst>
              <a:ext uri="{FF2B5EF4-FFF2-40B4-BE49-F238E27FC236}">
                <a16:creationId xmlns:a16="http://schemas.microsoft.com/office/drawing/2014/main" id="{26156A46-AF45-3737-EFD5-70FD188167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>
            <a:extLst>
              <a:ext uri="{FF2B5EF4-FFF2-40B4-BE49-F238E27FC236}">
                <a16:creationId xmlns:a16="http://schemas.microsoft.com/office/drawing/2014/main" id="{AD6FE9B1-628C-4F34-F758-78F9458CA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099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FD7CB857-E71A-26C1-D733-CF2E22A7F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>
            <a:extLst>
              <a:ext uri="{FF2B5EF4-FFF2-40B4-BE49-F238E27FC236}">
                <a16:creationId xmlns:a16="http://schemas.microsoft.com/office/drawing/2014/main" id="{D9738EB4-3544-342E-C023-5B40AB17B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>
            <a:extLst>
              <a:ext uri="{FF2B5EF4-FFF2-40B4-BE49-F238E27FC236}">
                <a16:creationId xmlns:a16="http://schemas.microsoft.com/office/drawing/2014/main" id="{2A1EEA4F-AD2D-BEEC-B67E-D626692B38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016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1C3BDEDB-7250-888F-ADC2-E5EDB0DF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>
            <a:extLst>
              <a:ext uri="{FF2B5EF4-FFF2-40B4-BE49-F238E27FC236}">
                <a16:creationId xmlns:a16="http://schemas.microsoft.com/office/drawing/2014/main" id="{D8E1DD24-03B9-E9E8-1AA0-A7F5789B6B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>
            <a:extLst>
              <a:ext uri="{FF2B5EF4-FFF2-40B4-BE49-F238E27FC236}">
                <a16:creationId xmlns:a16="http://schemas.microsoft.com/office/drawing/2014/main" id="{05EDCCD5-2B73-F71C-22F0-C9CE849F2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230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572bee519d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572bee519d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>
          <a:extLst>
            <a:ext uri="{FF2B5EF4-FFF2-40B4-BE49-F238E27FC236}">
              <a16:creationId xmlns:a16="http://schemas.microsoft.com/office/drawing/2014/main" id="{831341BA-7B83-217E-C5AF-AFFFD62D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572bee519d_0_980:notes">
            <a:extLst>
              <a:ext uri="{FF2B5EF4-FFF2-40B4-BE49-F238E27FC236}">
                <a16:creationId xmlns:a16="http://schemas.microsoft.com/office/drawing/2014/main" id="{B28B92AA-D3D0-D56D-AEAE-A5AC66023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572bee519d_0_980:notes">
            <a:extLst>
              <a:ext uri="{FF2B5EF4-FFF2-40B4-BE49-F238E27FC236}">
                <a16:creationId xmlns:a16="http://schemas.microsoft.com/office/drawing/2014/main" id="{E062386D-DBB4-6FA4-83E9-946127B5D8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129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72bee519d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72bee519d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>
          <a:extLst>
            <a:ext uri="{FF2B5EF4-FFF2-40B4-BE49-F238E27FC236}">
              <a16:creationId xmlns:a16="http://schemas.microsoft.com/office/drawing/2014/main" id="{5119DDB1-CEF3-674D-FA02-8560100D1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72bee519d_0_882:notes">
            <a:extLst>
              <a:ext uri="{FF2B5EF4-FFF2-40B4-BE49-F238E27FC236}">
                <a16:creationId xmlns:a16="http://schemas.microsoft.com/office/drawing/2014/main" id="{52466B35-22A7-BF19-AC18-5E2CEDC2F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72bee519d_0_882:notes">
            <a:extLst>
              <a:ext uri="{FF2B5EF4-FFF2-40B4-BE49-F238E27FC236}">
                <a16:creationId xmlns:a16="http://schemas.microsoft.com/office/drawing/2014/main" id="{21486090-5C0D-8D51-954D-8E9E44D09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4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B242A0EF-F434-AF6B-EB7D-69467E904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>
            <a:extLst>
              <a:ext uri="{FF2B5EF4-FFF2-40B4-BE49-F238E27FC236}">
                <a16:creationId xmlns:a16="http://schemas.microsoft.com/office/drawing/2014/main" id="{C9FE0085-366D-AB60-2637-D69A30719B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>
            <a:extLst>
              <a:ext uri="{FF2B5EF4-FFF2-40B4-BE49-F238E27FC236}">
                <a16:creationId xmlns:a16="http://schemas.microsoft.com/office/drawing/2014/main" id="{31EAA5C8-5D65-18B4-00A7-16E354209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36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C2F758EF-42C9-BFAB-408D-ACEB5A461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>
            <a:extLst>
              <a:ext uri="{FF2B5EF4-FFF2-40B4-BE49-F238E27FC236}">
                <a16:creationId xmlns:a16="http://schemas.microsoft.com/office/drawing/2014/main" id="{4E281268-9CA3-BE00-E6BE-ABE467F23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>
            <a:extLst>
              <a:ext uri="{FF2B5EF4-FFF2-40B4-BE49-F238E27FC236}">
                <a16:creationId xmlns:a16="http://schemas.microsoft.com/office/drawing/2014/main" id="{574EA51A-B4DF-1B27-BBCC-227652822B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583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7151E789-0826-F490-B7F8-75956452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>
            <a:extLst>
              <a:ext uri="{FF2B5EF4-FFF2-40B4-BE49-F238E27FC236}">
                <a16:creationId xmlns:a16="http://schemas.microsoft.com/office/drawing/2014/main" id="{258E5DAB-FE91-752F-BE09-DAECEE58BE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>
            <a:extLst>
              <a:ext uri="{FF2B5EF4-FFF2-40B4-BE49-F238E27FC236}">
                <a16:creationId xmlns:a16="http://schemas.microsoft.com/office/drawing/2014/main" id="{D3343FD9-F93B-C716-B4E5-F45E7D7A2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1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C67FE1A0-67E2-E690-F772-8E8A5332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>
            <a:extLst>
              <a:ext uri="{FF2B5EF4-FFF2-40B4-BE49-F238E27FC236}">
                <a16:creationId xmlns:a16="http://schemas.microsoft.com/office/drawing/2014/main" id="{CCE4692A-E731-E547-C51C-23BE420B12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>
            <a:extLst>
              <a:ext uri="{FF2B5EF4-FFF2-40B4-BE49-F238E27FC236}">
                <a16:creationId xmlns:a16="http://schemas.microsoft.com/office/drawing/2014/main" id="{A59DD9D5-3258-FC22-EBC7-356C8CC000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2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B40F0782-E096-E5B4-1C8A-F5FD290B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>
            <a:extLst>
              <a:ext uri="{FF2B5EF4-FFF2-40B4-BE49-F238E27FC236}">
                <a16:creationId xmlns:a16="http://schemas.microsoft.com/office/drawing/2014/main" id="{8A63C6AE-1A16-BB82-9F21-C94FD15DC4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>
            <a:extLst>
              <a:ext uri="{FF2B5EF4-FFF2-40B4-BE49-F238E27FC236}">
                <a16:creationId xmlns:a16="http://schemas.microsoft.com/office/drawing/2014/main" id="{6CA83B06-0D6F-B9CD-3A81-BBAF959174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470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C1304D10-A7CA-A8F2-BDBA-6B5858B1A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>
            <a:extLst>
              <a:ext uri="{FF2B5EF4-FFF2-40B4-BE49-F238E27FC236}">
                <a16:creationId xmlns:a16="http://schemas.microsoft.com/office/drawing/2014/main" id="{5A0139FF-D8A8-8338-B16B-266D374DFA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>
            <a:extLst>
              <a:ext uri="{FF2B5EF4-FFF2-40B4-BE49-F238E27FC236}">
                <a16:creationId xmlns:a16="http://schemas.microsoft.com/office/drawing/2014/main" id="{A70464C2-E250-98E0-9AE8-B72C68D38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0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l="-6643" t="-11183" r="27548" b="-11170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l="174697" t="-83399" r="177064" b="4163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7" r:id="rId5"/>
    <p:sldLayoutId id="2147483658" r:id="rId6"/>
    <p:sldLayoutId id="2147483665" r:id="rId7"/>
    <p:sldLayoutId id="2147483666" r:id="rId8"/>
    <p:sldLayoutId id="2147483672" r:id="rId9"/>
    <p:sldLayoutId id="2147483674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788194" y="915559"/>
            <a:ext cx="6689715" cy="1888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Tipos de Automatización y sus Aplicaciones</a:t>
            </a:r>
            <a:endParaRPr sz="440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4692770" y="3283550"/>
            <a:ext cx="3860400" cy="1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Equipo 2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Aldama Trinidad Alfonso Rene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Clemente Villegas José Adán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Cristobal Francisco Jesus Marcelino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Dominguez Reyes Pavel Noel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4A103314-82AC-3B20-37CC-55A4C7CD35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64942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63442489-1982-0D6A-2356-CEB082F5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6;p42">
            <a:extLst>
              <a:ext uri="{FF2B5EF4-FFF2-40B4-BE49-F238E27FC236}">
                <a16:creationId xmlns:a16="http://schemas.microsoft.com/office/drawing/2014/main" id="{56C2CD05-E28F-76E8-2E7E-99FA39AD02BE}"/>
              </a:ext>
            </a:extLst>
          </p:cNvPr>
          <p:cNvSpPr txBox="1">
            <a:spLocks/>
          </p:cNvSpPr>
          <p:nvPr/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SzPts val="2500"/>
            </a:pPr>
            <a:r>
              <a:rPr lang="en-US" sz="2100" b="0" i="0" u="none" strike="noStrike" cap="none" err="1"/>
              <a:t>Ejemplos</a:t>
            </a:r>
            <a:r>
              <a:rPr lang="en-US" sz="2100" b="0" i="0" u="none" strike="noStrike" cap="none"/>
              <a:t> de </a:t>
            </a:r>
            <a:r>
              <a:rPr lang="en-US" sz="2100" b="0" i="0" u="none" strike="noStrike" cap="none" err="1"/>
              <a:t>uso</a:t>
            </a:r>
            <a:r>
              <a:rPr lang="en-US" sz="2100" b="0" i="0" u="none" strike="noStrike" cap="none"/>
              <a:t> </a:t>
            </a:r>
          </a:p>
        </p:txBody>
      </p:sp>
      <p:sp>
        <p:nvSpPr>
          <p:cNvPr id="5" name="Google Shape;257;p42">
            <a:extLst>
              <a:ext uri="{FF2B5EF4-FFF2-40B4-BE49-F238E27FC236}">
                <a16:creationId xmlns:a16="http://schemas.microsoft.com/office/drawing/2014/main" id="{E1A1163E-65C5-6E97-1BFC-3EF985DAC425}"/>
              </a:ext>
            </a:extLst>
          </p:cNvPr>
          <p:cNvSpPr txBox="1">
            <a:spLocks/>
          </p:cNvSpPr>
          <p:nvPr/>
        </p:nvSpPr>
        <p:spPr>
          <a:xfrm>
            <a:off x="481310" y="1276224"/>
            <a:ext cx="4088889" cy="356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latin typeface="Arial"/>
              </a:rPr>
              <a:t>Automatización fija:</a:t>
            </a:r>
          </a:p>
          <a:p>
            <a:pPr marL="781050" lvl="1" indent="-342900" algn="just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800">
                <a:latin typeface="Arial"/>
              </a:rPr>
              <a:t>Líneas de ensamblaje con automatización</a:t>
            </a:r>
          </a:p>
          <a:p>
            <a:pPr marL="781050" lvl="1" indent="-342900" algn="just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800">
                <a:latin typeface="Arial"/>
              </a:rPr>
              <a:t>Sistemas de transporte para manipulación de materiales</a:t>
            </a:r>
          </a:p>
          <a:p>
            <a:pPr marL="781050" lvl="1" indent="-342900" algn="just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800">
                <a:latin typeface="Arial"/>
              </a:rPr>
              <a:t>Procedimientos automatizados para pintura y recubrimientos</a:t>
            </a:r>
          </a:p>
          <a:p>
            <a:pPr marL="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1800">
              <a:latin typeface="Arial"/>
            </a:endParaRPr>
          </a:p>
          <a:p>
            <a:pPr marL="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dirty="0"/>
          </a:p>
        </p:txBody>
      </p:sp>
      <p:pic>
        <p:nvPicPr>
          <p:cNvPr id="7" name="Picture 1" descr="Líneas de ensamble: beneficios para la automatización">
            <a:extLst>
              <a:ext uri="{FF2B5EF4-FFF2-40B4-BE49-F238E27FC236}">
                <a16:creationId xmlns:a16="http://schemas.microsoft.com/office/drawing/2014/main" id="{6CD5231F-5AF8-DE15-EC7D-B77846BCB2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0" r="31810" b="-3"/>
          <a:stretch>
            <a:fillRect/>
          </a:stretch>
        </p:blipFill>
        <p:spPr>
          <a:xfrm>
            <a:off x="4762550" y="1274200"/>
            <a:ext cx="3666450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491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A2F573B0-4A9A-5A7E-31E6-8EF7A900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42">
            <a:extLst>
              <a:ext uri="{FF2B5EF4-FFF2-40B4-BE49-F238E27FC236}">
                <a16:creationId xmlns:a16="http://schemas.microsoft.com/office/drawing/2014/main" id="{026CB87D-8D8C-FB67-6025-A79230109C90}"/>
              </a:ext>
            </a:extLst>
          </p:cNvPr>
          <p:cNvSpPr txBox="1">
            <a:spLocks/>
          </p:cNvSpPr>
          <p:nvPr/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SzPts val="2500"/>
            </a:pPr>
            <a:r>
              <a:rPr lang="en-US" sz="2100" b="0" i="0" u="none" strike="noStrike" cap="none" dirty="0" err="1"/>
              <a:t>Ejemplos</a:t>
            </a:r>
            <a:r>
              <a:rPr lang="en-US" sz="2100" b="0" i="0" u="none" strike="noStrike" cap="none" dirty="0"/>
              <a:t> de </a:t>
            </a:r>
            <a:r>
              <a:rPr lang="en-US" sz="2100" b="0" i="0" u="none" strike="noStrike" cap="none" dirty="0" err="1"/>
              <a:t>uso</a:t>
            </a:r>
            <a:r>
              <a:rPr lang="en-US" sz="2100" b="0" i="0" u="none" strike="noStrike" cap="none" dirty="0"/>
              <a:t> </a:t>
            </a:r>
          </a:p>
        </p:txBody>
      </p:sp>
      <p:sp>
        <p:nvSpPr>
          <p:cNvPr id="7" name="Google Shape;257;p42">
            <a:extLst>
              <a:ext uri="{FF2B5EF4-FFF2-40B4-BE49-F238E27FC236}">
                <a16:creationId xmlns:a16="http://schemas.microsoft.com/office/drawing/2014/main" id="{6FE170B2-1EB5-0A5F-87FB-1BFF3AF32B8F}"/>
              </a:ext>
            </a:extLst>
          </p:cNvPr>
          <p:cNvSpPr txBox="1">
            <a:spLocks/>
          </p:cNvSpPr>
          <p:nvPr/>
        </p:nvSpPr>
        <p:spPr>
          <a:xfrm>
            <a:off x="715100" y="1274200"/>
            <a:ext cx="3666450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latin typeface="Arial"/>
              </a:rPr>
              <a:t>Automatización programable:</a:t>
            </a:r>
          </a:p>
          <a:p>
            <a:pPr marL="495300" indent="-342900" algn="just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800">
                <a:latin typeface="Arial"/>
              </a:rPr>
              <a:t>Herramientas de máquinas controladas numéricamente (CNCs)</a:t>
            </a:r>
          </a:p>
          <a:p>
            <a:pPr marL="495300" indent="-342900" algn="just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800">
                <a:latin typeface="Arial"/>
              </a:rPr>
              <a:t>Controladores para lógica programable (PLCs)</a:t>
            </a:r>
          </a:p>
          <a:p>
            <a:pPr marL="495300" indent="-342900" algn="just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800">
                <a:latin typeface="Arial"/>
              </a:rPr>
              <a:t>Fabricación de alimentos congelados</a:t>
            </a:r>
          </a:p>
          <a:p>
            <a:pPr marL="285750" indent="-285750" algn="just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/>
          </a:p>
          <a:p>
            <a:pPr marL="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/>
          </a:p>
        </p:txBody>
      </p:sp>
      <p:pic>
        <p:nvPicPr>
          <p:cNvPr id="8" name="Picture 1" descr="Engineer Operator Using Scada System At Industrial Plant">
            <a:extLst>
              <a:ext uri="{FF2B5EF4-FFF2-40B4-BE49-F238E27FC236}">
                <a16:creationId xmlns:a16="http://schemas.microsoft.com/office/drawing/2014/main" id="{4D54D107-C992-F0F2-3192-3F34BC51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750" r="10003" b="-1"/>
          <a:stretch>
            <a:fillRect/>
          </a:stretch>
        </p:blipFill>
        <p:spPr>
          <a:xfrm>
            <a:off x="4762550" y="1274200"/>
            <a:ext cx="3666450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50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C196AA7D-18E2-7CD3-57C9-7C0F6BCBE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6;p42">
            <a:extLst>
              <a:ext uri="{FF2B5EF4-FFF2-40B4-BE49-F238E27FC236}">
                <a16:creationId xmlns:a16="http://schemas.microsoft.com/office/drawing/2014/main" id="{46CB3D32-F0ED-3BC9-2E2F-2B59C2AF0E4D}"/>
              </a:ext>
            </a:extLst>
          </p:cNvPr>
          <p:cNvSpPr txBox="1">
            <a:spLocks/>
          </p:cNvSpPr>
          <p:nvPr/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SzPts val="2500"/>
            </a:pPr>
            <a:r>
              <a:rPr lang="en-US" sz="2100" b="0" i="0" u="none" strike="noStrike" cap="none"/>
              <a:t>Ejemplos de uso </a:t>
            </a:r>
          </a:p>
        </p:txBody>
      </p:sp>
      <p:sp>
        <p:nvSpPr>
          <p:cNvPr id="4" name="Google Shape;257;p42">
            <a:extLst>
              <a:ext uri="{FF2B5EF4-FFF2-40B4-BE49-F238E27FC236}">
                <a16:creationId xmlns:a16="http://schemas.microsoft.com/office/drawing/2014/main" id="{D636C9B0-C3B4-F187-CA93-4608D7E8D3E6}"/>
              </a:ext>
            </a:extLst>
          </p:cNvPr>
          <p:cNvSpPr txBox="1">
            <a:spLocks/>
          </p:cNvSpPr>
          <p:nvPr/>
        </p:nvSpPr>
        <p:spPr>
          <a:xfrm>
            <a:off x="715100" y="1274200"/>
            <a:ext cx="3666450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latin typeface="Arial"/>
              </a:rPr>
              <a:t>Automatización Flexible:</a:t>
            </a:r>
          </a:p>
          <a:p>
            <a:pPr marL="495300" indent="-342900" algn="just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800">
                <a:latin typeface="Arial"/>
              </a:rPr>
              <a:t>Soldadura con arco</a:t>
            </a:r>
          </a:p>
          <a:p>
            <a:pPr marL="495300" indent="-342900" algn="just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800">
                <a:latin typeface="Arial"/>
              </a:rPr>
              <a:t>Maquina CNC multipropósito</a:t>
            </a:r>
          </a:p>
          <a:p>
            <a:pPr marL="15240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/>
          </a:p>
          <a:p>
            <a:pPr marL="495300" indent="-342900" algn="just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 algn="just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/>
          </a:p>
          <a:p>
            <a:pPr marL="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dirty="0"/>
          </a:p>
        </p:txBody>
      </p:sp>
      <p:pic>
        <p:nvPicPr>
          <p:cNvPr id="6" name="Picture 1" descr="tipos_de_sistemas_de_control_CNC_diferentes_máquinas_CNC_MIHARMLE">
            <a:extLst>
              <a:ext uri="{FF2B5EF4-FFF2-40B4-BE49-F238E27FC236}">
                <a16:creationId xmlns:a16="http://schemas.microsoft.com/office/drawing/2014/main" id="{6AA24311-1865-88F6-73E9-ADC5667B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17" r="1344" b="-3"/>
          <a:stretch>
            <a:fillRect/>
          </a:stretch>
        </p:blipFill>
        <p:spPr>
          <a:xfrm>
            <a:off x="4762550" y="1274200"/>
            <a:ext cx="3666450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9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CAAE377A-5825-4B61-43F9-5193531D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>
            <a:extLst>
              <a:ext uri="{FF2B5EF4-FFF2-40B4-BE49-F238E27FC236}">
                <a16:creationId xmlns:a16="http://schemas.microsoft.com/office/drawing/2014/main" id="{0DBD6345-4919-8E61-48E4-B97A0356DA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812" y="467513"/>
            <a:ext cx="7713900" cy="61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Ventajas de la Automatización </a:t>
            </a:r>
            <a:r>
              <a:rPr lang="es-MX" sz="3200"/>
              <a:t>✅</a:t>
            </a:r>
            <a:endParaRPr sz="3200"/>
          </a:p>
        </p:txBody>
      </p:sp>
      <p:sp>
        <p:nvSpPr>
          <p:cNvPr id="295" name="Google Shape;295;p45">
            <a:extLst>
              <a:ext uri="{FF2B5EF4-FFF2-40B4-BE49-F238E27FC236}">
                <a16:creationId xmlns:a16="http://schemas.microsoft.com/office/drawing/2014/main" id="{660B800E-5489-4ABE-1A90-9CB375BAB8F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32883" y="1430208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+mn-lt"/>
                <a:cs typeface="Alexandria Medium" panose="020B0604020202020204" charset="-78"/>
              </a:rPr>
              <a:t>Mayor tasa de producción</a:t>
            </a:r>
            <a:endParaRPr sz="2400">
              <a:latin typeface="+mn-lt"/>
              <a:cs typeface="Alexandria Medium" panose="020B0604020202020204" charset="-78"/>
            </a:endParaRPr>
          </a:p>
        </p:txBody>
      </p:sp>
      <p:sp>
        <p:nvSpPr>
          <p:cNvPr id="16" name="Google Shape;295;p45">
            <a:extLst>
              <a:ext uri="{FF2B5EF4-FFF2-40B4-BE49-F238E27FC236}">
                <a16:creationId xmlns:a16="http://schemas.microsoft.com/office/drawing/2014/main" id="{8064AD2A-600A-B86B-863C-03F8149A8C89}"/>
              </a:ext>
            </a:extLst>
          </p:cNvPr>
          <p:cNvSpPr txBox="1">
            <a:spLocks/>
          </p:cNvSpPr>
          <p:nvPr/>
        </p:nvSpPr>
        <p:spPr>
          <a:xfrm>
            <a:off x="1132883" y="2469703"/>
            <a:ext cx="21318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s-MX" sz="2400">
                <a:latin typeface="+mn-lt"/>
                <a:cs typeface="Alexandria Medium" panose="020B0604020202020204" charset="-78"/>
              </a:rPr>
              <a:t>Calidad en el producto</a:t>
            </a:r>
          </a:p>
        </p:txBody>
      </p:sp>
      <p:sp>
        <p:nvSpPr>
          <p:cNvPr id="18" name="Google Shape;295;p45">
            <a:extLst>
              <a:ext uri="{FF2B5EF4-FFF2-40B4-BE49-F238E27FC236}">
                <a16:creationId xmlns:a16="http://schemas.microsoft.com/office/drawing/2014/main" id="{A1235736-5A67-D7EC-8AB8-72DD74764850}"/>
              </a:ext>
            </a:extLst>
          </p:cNvPr>
          <p:cNvSpPr txBox="1">
            <a:spLocks/>
          </p:cNvSpPr>
          <p:nvPr/>
        </p:nvSpPr>
        <p:spPr>
          <a:xfrm>
            <a:off x="1132882" y="3427142"/>
            <a:ext cx="2628791" cy="84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s-MX" sz="2400">
                <a:latin typeface="+mn-lt"/>
                <a:cs typeface="Alexandria Medium" panose="020B0604020202020204" charset="-78"/>
              </a:rPr>
              <a:t>Mejora de la seguridad laboral</a:t>
            </a:r>
          </a:p>
        </p:txBody>
      </p:sp>
      <p:sp>
        <p:nvSpPr>
          <p:cNvPr id="24" name="Google Shape;415;p53">
            <a:extLst>
              <a:ext uri="{FF2B5EF4-FFF2-40B4-BE49-F238E27FC236}">
                <a16:creationId xmlns:a16="http://schemas.microsoft.com/office/drawing/2014/main" id="{82855BDD-CEA4-056D-39E1-DDAC2B1321AC}"/>
              </a:ext>
            </a:extLst>
          </p:cNvPr>
          <p:cNvSpPr/>
          <p:nvPr/>
        </p:nvSpPr>
        <p:spPr>
          <a:xfrm>
            <a:off x="885603" y="1470398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16;p53">
            <a:extLst>
              <a:ext uri="{FF2B5EF4-FFF2-40B4-BE49-F238E27FC236}">
                <a16:creationId xmlns:a16="http://schemas.microsoft.com/office/drawing/2014/main" id="{417AFBBC-9DD7-FE50-D39D-D68D1BD3B552}"/>
              </a:ext>
            </a:extLst>
          </p:cNvPr>
          <p:cNvSpPr/>
          <p:nvPr/>
        </p:nvSpPr>
        <p:spPr>
          <a:xfrm>
            <a:off x="887519" y="2511416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17;p53">
            <a:extLst>
              <a:ext uri="{FF2B5EF4-FFF2-40B4-BE49-F238E27FC236}">
                <a16:creationId xmlns:a16="http://schemas.microsoft.com/office/drawing/2014/main" id="{C7C76ED7-BF26-D73A-B232-68FF3500239C}"/>
              </a:ext>
            </a:extLst>
          </p:cNvPr>
          <p:cNvSpPr/>
          <p:nvPr/>
        </p:nvSpPr>
        <p:spPr>
          <a:xfrm>
            <a:off x="887519" y="3552435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420;p53">
            <a:extLst>
              <a:ext uri="{FF2B5EF4-FFF2-40B4-BE49-F238E27FC236}">
                <a16:creationId xmlns:a16="http://schemas.microsoft.com/office/drawing/2014/main" id="{81750643-05A4-9E38-6F12-BD6F6B57ECDB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46053" y="1591298"/>
            <a:ext cx="1916" cy="9201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421;p53">
            <a:extLst>
              <a:ext uri="{FF2B5EF4-FFF2-40B4-BE49-F238E27FC236}">
                <a16:creationId xmlns:a16="http://schemas.microsoft.com/office/drawing/2014/main" id="{58CFF66B-8CC0-983B-4CCE-5C03C0EDC286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947969" y="2632316"/>
            <a:ext cx="0" cy="9201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295;p45">
            <a:extLst>
              <a:ext uri="{FF2B5EF4-FFF2-40B4-BE49-F238E27FC236}">
                <a16:creationId xmlns:a16="http://schemas.microsoft.com/office/drawing/2014/main" id="{B0A5285A-6A94-3AEB-8C5F-E187B034CD01}"/>
              </a:ext>
            </a:extLst>
          </p:cNvPr>
          <p:cNvSpPr txBox="1">
            <a:spLocks/>
          </p:cNvSpPr>
          <p:nvPr/>
        </p:nvSpPr>
        <p:spPr>
          <a:xfrm>
            <a:off x="4962887" y="1430208"/>
            <a:ext cx="21318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s-MX" sz="2400">
                <a:latin typeface="+mn-lt"/>
                <a:cs typeface="Alexandria Medium" panose="020B0604020202020204" charset="-78"/>
              </a:rPr>
              <a:t>Reducción de costos</a:t>
            </a:r>
          </a:p>
        </p:txBody>
      </p:sp>
      <p:sp>
        <p:nvSpPr>
          <p:cNvPr id="48" name="Google Shape;295;p45">
            <a:extLst>
              <a:ext uri="{FF2B5EF4-FFF2-40B4-BE49-F238E27FC236}">
                <a16:creationId xmlns:a16="http://schemas.microsoft.com/office/drawing/2014/main" id="{7DAD800D-C13F-384E-53A4-A30D4340DD38}"/>
              </a:ext>
            </a:extLst>
          </p:cNvPr>
          <p:cNvSpPr txBox="1">
            <a:spLocks/>
          </p:cNvSpPr>
          <p:nvPr/>
        </p:nvSpPr>
        <p:spPr>
          <a:xfrm>
            <a:off x="4962887" y="2469703"/>
            <a:ext cx="21318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s-MX" sz="2400">
                <a:latin typeface="+mn-lt"/>
                <a:cs typeface="Alexandria Medium" panose="020B0604020202020204" charset="-78"/>
              </a:rPr>
              <a:t>Aumento de productividad</a:t>
            </a:r>
          </a:p>
        </p:txBody>
      </p:sp>
      <p:sp>
        <p:nvSpPr>
          <p:cNvPr id="49" name="Google Shape;295;p45">
            <a:extLst>
              <a:ext uri="{FF2B5EF4-FFF2-40B4-BE49-F238E27FC236}">
                <a16:creationId xmlns:a16="http://schemas.microsoft.com/office/drawing/2014/main" id="{A50381E3-47EA-EBC6-21BE-7E380E9CEF16}"/>
              </a:ext>
            </a:extLst>
          </p:cNvPr>
          <p:cNvSpPr txBox="1">
            <a:spLocks/>
          </p:cNvSpPr>
          <p:nvPr/>
        </p:nvSpPr>
        <p:spPr>
          <a:xfrm>
            <a:off x="4962887" y="3398272"/>
            <a:ext cx="3095723" cy="84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s-MX" sz="2400">
                <a:latin typeface="+mn-lt"/>
                <a:cs typeface="Alexandria Medium" panose="020B0604020202020204" charset="-78"/>
              </a:rPr>
              <a:t>Toma de decisiones mas efectiva</a:t>
            </a:r>
          </a:p>
        </p:txBody>
      </p:sp>
      <p:sp>
        <p:nvSpPr>
          <p:cNvPr id="50" name="Google Shape;415;p53">
            <a:extLst>
              <a:ext uri="{FF2B5EF4-FFF2-40B4-BE49-F238E27FC236}">
                <a16:creationId xmlns:a16="http://schemas.microsoft.com/office/drawing/2014/main" id="{121AA48F-AE93-537A-832D-70B59374B72D}"/>
              </a:ext>
            </a:extLst>
          </p:cNvPr>
          <p:cNvSpPr/>
          <p:nvPr/>
        </p:nvSpPr>
        <p:spPr>
          <a:xfrm>
            <a:off x="4715607" y="1470398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16;p53">
            <a:extLst>
              <a:ext uri="{FF2B5EF4-FFF2-40B4-BE49-F238E27FC236}">
                <a16:creationId xmlns:a16="http://schemas.microsoft.com/office/drawing/2014/main" id="{2913F169-C04D-8D49-1219-4526E37FF157}"/>
              </a:ext>
            </a:extLst>
          </p:cNvPr>
          <p:cNvSpPr/>
          <p:nvPr/>
        </p:nvSpPr>
        <p:spPr>
          <a:xfrm>
            <a:off x="4717523" y="2511416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17;p53">
            <a:extLst>
              <a:ext uri="{FF2B5EF4-FFF2-40B4-BE49-F238E27FC236}">
                <a16:creationId xmlns:a16="http://schemas.microsoft.com/office/drawing/2014/main" id="{D74BB749-A9E9-5A2F-A28F-133CEE170CF9}"/>
              </a:ext>
            </a:extLst>
          </p:cNvPr>
          <p:cNvSpPr/>
          <p:nvPr/>
        </p:nvSpPr>
        <p:spPr>
          <a:xfrm>
            <a:off x="4717523" y="3552435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420;p53">
            <a:extLst>
              <a:ext uri="{FF2B5EF4-FFF2-40B4-BE49-F238E27FC236}">
                <a16:creationId xmlns:a16="http://schemas.microsoft.com/office/drawing/2014/main" id="{E1E86DEA-C310-9A25-27D4-9B422D356C8E}"/>
              </a:ext>
            </a:extLst>
          </p:cNvPr>
          <p:cNvCxnSpPr>
            <a:stCxn id="50" idx="2"/>
            <a:endCxn id="51" idx="0"/>
          </p:cNvCxnSpPr>
          <p:nvPr/>
        </p:nvCxnSpPr>
        <p:spPr>
          <a:xfrm>
            <a:off x="4776057" y="1591298"/>
            <a:ext cx="1916" cy="9201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421;p53">
            <a:extLst>
              <a:ext uri="{FF2B5EF4-FFF2-40B4-BE49-F238E27FC236}">
                <a16:creationId xmlns:a16="http://schemas.microsoft.com/office/drawing/2014/main" id="{21DC7736-7D52-A38F-2902-EE7268DA535B}"/>
              </a:ext>
            </a:extLst>
          </p:cNvPr>
          <p:cNvCxnSpPr>
            <a:stCxn id="51" idx="2"/>
            <a:endCxn id="52" idx="0"/>
          </p:cNvCxnSpPr>
          <p:nvPr/>
        </p:nvCxnSpPr>
        <p:spPr>
          <a:xfrm>
            <a:off x="4777973" y="2632316"/>
            <a:ext cx="0" cy="9201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4922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15100" y="534999"/>
            <a:ext cx="7713900" cy="708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Retos de la Automatización </a:t>
            </a:r>
            <a:endParaRPr sz="3200"/>
          </a:p>
        </p:txBody>
      </p:sp>
      <p:sp>
        <p:nvSpPr>
          <p:cNvPr id="295" name="Google Shape;295;p45"/>
          <p:cNvSpPr txBox="1">
            <a:spLocks noGrp="1"/>
          </p:cNvSpPr>
          <p:nvPr>
            <p:ph type="subTitle" idx="2"/>
          </p:nvPr>
        </p:nvSpPr>
        <p:spPr>
          <a:xfrm>
            <a:off x="1402239" y="1574255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2200">
                <a:latin typeface="+mn-lt"/>
              </a:rPr>
              <a:t>Alta inversión incial </a:t>
            </a:r>
            <a:endParaRPr sz="2200">
              <a:latin typeface="+mn-lt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subTitle" idx="4"/>
          </p:nvPr>
        </p:nvSpPr>
        <p:spPr>
          <a:xfrm>
            <a:off x="4146412" y="1539219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+mn-lt"/>
              </a:rPr>
              <a:t>Capacitación del personal</a:t>
            </a:r>
            <a:endParaRPr sz="2200">
              <a:latin typeface="+mn-lt"/>
            </a:endParaRPr>
          </a:p>
        </p:txBody>
      </p:sp>
      <p:sp>
        <p:nvSpPr>
          <p:cNvPr id="299" name="Google Shape;299;p45"/>
          <p:cNvSpPr txBox="1">
            <a:spLocks noGrp="1"/>
          </p:cNvSpPr>
          <p:nvPr>
            <p:ph type="subTitle" idx="6"/>
          </p:nvPr>
        </p:nvSpPr>
        <p:spPr>
          <a:xfrm>
            <a:off x="4146411" y="2729438"/>
            <a:ext cx="2626095" cy="1100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latin typeface="+mn-lt"/>
              </a:rPr>
              <a:t>Complejidad en mantenimiento y actualización</a:t>
            </a:r>
            <a:endParaRPr sz="2200">
              <a:latin typeface="+mn-lt"/>
            </a:endParaRPr>
          </a:p>
        </p:txBody>
      </p:sp>
      <p:sp>
        <p:nvSpPr>
          <p:cNvPr id="8" name="Google Shape;295;p45">
            <a:extLst>
              <a:ext uri="{FF2B5EF4-FFF2-40B4-BE49-F238E27FC236}">
                <a16:creationId xmlns:a16="http://schemas.microsoft.com/office/drawing/2014/main" id="{3916C1A0-9542-5437-1D52-57CD481F80F5}"/>
              </a:ext>
            </a:extLst>
          </p:cNvPr>
          <p:cNvSpPr txBox="1">
            <a:spLocks/>
          </p:cNvSpPr>
          <p:nvPr/>
        </p:nvSpPr>
        <p:spPr>
          <a:xfrm>
            <a:off x="1402238" y="2777209"/>
            <a:ext cx="2404043" cy="110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es-MX" sz="2200">
                <a:latin typeface="+mn-lt"/>
              </a:rPr>
              <a:t>Riesgo de reemplazo laboral</a:t>
            </a:r>
          </a:p>
        </p:txBody>
      </p:sp>
      <p:sp>
        <p:nvSpPr>
          <p:cNvPr id="18" name="Google Shape;415;p53">
            <a:extLst>
              <a:ext uri="{FF2B5EF4-FFF2-40B4-BE49-F238E27FC236}">
                <a16:creationId xmlns:a16="http://schemas.microsoft.com/office/drawing/2014/main" id="{1298E900-5863-68BD-204E-8990DDFAEDEA}"/>
              </a:ext>
            </a:extLst>
          </p:cNvPr>
          <p:cNvSpPr/>
          <p:nvPr/>
        </p:nvSpPr>
        <p:spPr>
          <a:xfrm>
            <a:off x="1091847" y="1633656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16;p53">
            <a:extLst>
              <a:ext uri="{FF2B5EF4-FFF2-40B4-BE49-F238E27FC236}">
                <a16:creationId xmlns:a16="http://schemas.microsoft.com/office/drawing/2014/main" id="{C514FF04-7CB7-9EA3-0742-15D47D4464DF}"/>
              </a:ext>
            </a:extLst>
          </p:cNvPr>
          <p:cNvSpPr/>
          <p:nvPr/>
        </p:nvSpPr>
        <p:spPr>
          <a:xfrm>
            <a:off x="1091847" y="2884826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420;p53">
            <a:extLst>
              <a:ext uri="{FF2B5EF4-FFF2-40B4-BE49-F238E27FC236}">
                <a16:creationId xmlns:a16="http://schemas.microsoft.com/office/drawing/2014/main" id="{FE404DD0-B9FD-C4C0-4BEA-E316CC5C954E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152297" y="1754556"/>
            <a:ext cx="0" cy="11302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15;p53">
            <a:extLst>
              <a:ext uri="{FF2B5EF4-FFF2-40B4-BE49-F238E27FC236}">
                <a16:creationId xmlns:a16="http://schemas.microsoft.com/office/drawing/2014/main" id="{DB29B2B7-6942-803F-09F1-62BA14F6FC78}"/>
              </a:ext>
            </a:extLst>
          </p:cNvPr>
          <p:cNvSpPr/>
          <p:nvPr/>
        </p:nvSpPr>
        <p:spPr>
          <a:xfrm>
            <a:off x="3836021" y="1593493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16;p53">
            <a:extLst>
              <a:ext uri="{FF2B5EF4-FFF2-40B4-BE49-F238E27FC236}">
                <a16:creationId xmlns:a16="http://schemas.microsoft.com/office/drawing/2014/main" id="{9AAFFDEA-78FE-69D9-B3B7-173C82A63B12}"/>
              </a:ext>
            </a:extLst>
          </p:cNvPr>
          <p:cNvSpPr/>
          <p:nvPr/>
        </p:nvSpPr>
        <p:spPr>
          <a:xfrm>
            <a:off x="3836021" y="2844663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420;p53">
            <a:extLst>
              <a:ext uri="{FF2B5EF4-FFF2-40B4-BE49-F238E27FC236}">
                <a16:creationId xmlns:a16="http://schemas.microsoft.com/office/drawing/2014/main" id="{A569BAEB-C96D-C188-7915-14760C2B816E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3896471" y="1714393"/>
            <a:ext cx="0" cy="11302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Praudyogic AI on LinkedIn: #automation #innovation # ...">
            <a:extLst>
              <a:ext uri="{FF2B5EF4-FFF2-40B4-BE49-F238E27FC236}">
                <a16:creationId xmlns:a16="http://schemas.microsoft.com/office/drawing/2014/main" id="{A8365ED2-BAF6-286C-BE26-67E5F56B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85095" y="1181530"/>
            <a:ext cx="2074129" cy="16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1"/>
          <p:cNvSpPr txBox="1">
            <a:spLocks noGrp="1"/>
          </p:cNvSpPr>
          <p:nvPr>
            <p:ph type="title"/>
          </p:nvPr>
        </p:nvSpPr>
        <p:spPr>
          <a:xfrm>
            <a:off x="715050" y="1595528"/>
            <a:ext cx="7713900" cy="195244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Gracias por su atención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>
          <a:extLst>
            <a:ext uri="{FF2B5EF4-FFF2-40B4-BE49-F238E27FC236}">
              <a16:creationId xmlns:a16="http://schemas.microsoft.com/office/drawing/2014/main" id="{8F73D6D9-54C9-E32F-5B73-8B68AA27D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 humains dans Wall-E - Vidéo Dailymotion">
            <a:extLst>
              <a:ext uri="{FF2B5EF4-FFF2-40B4-BE49-F238E27FC236}">
                <a16:creationId xmlns:a16="http://schemas.microsoft.com/office/drawing/2014/main" id="{691FEDC0-6F58-52E8-A585-E196CDEB6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r="15890"/>
          <a:stretch>
            <a:fillRect/>
          </a:stretch>
        </p:blipFill>
        <p:spPr bwMode="auto">
          <a:xfrm>
            <a:off x="613649" y="2983573"/>
            <a:ext cx="3080156" cy="204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1FFDD6A-E02A-1AFD-9953-E26CDD17D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r="1870"/>
          <a:stretch>
            <a:fillRect/>
          </a:stretch>
        </p:blipFill>
        <p:spPr bwMode="auto">
          <a:xfrm>
            <a:off x="5033883" y="609470"/>
            <a:ext cx="3736018" cy="204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xar Source — WALL·E (2008), dir. Andrew Stanton">
            <a:extLst>
              <a:ext uri="{FF2B5EF4-FFF2-40B4-BE49-F238E27FC236}">
                <a16:creationId xmlns:a16="http://schemas.microsoft.com/office/drawing/2014/main" id="{EBB3B006-FE47-9631-5B13-D7C328E91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1"/>
          <a:stretch>
            <a:fillRect/>
          </a:stretch>
        </p:blipFill>
        <p:spPr bwMode="auto">
          <a:xfrm>
            <a:off x="374098" y="743284"/>
            <a:ext cx="2534847" cy="204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all-E PNG Transparent Images">
            <a:extLst>
              <a:ext uri="{FF2B5EF4-FFF2-40B4-BE49-F238E27FC236}">
                <a16:creationId xmlns:a16="http://schemas.microsoft.com/office/drawing/2014/main" id="{A23F3B98-D12C-A5F3-061A-12EC666B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575" y="22538"/>
            <a:ext cx="4560849" cy="140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(Blender/WALL-E) Axiom by NickolasKun7w7 on DeviantArt">
            <a:extLst>
              <a:ext uri="{FF2B5EF4-FFF2-40B4-BE49-F238E27FC236}">
                <a16:creationId xmlns:a16="http://schemas.microsoft.com/office/drawing/2014/main" id="{1F6394CA-95A7-DAFC-34DA-AD5018A24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196" y="2795850"/>
            <a:ext cx="3827481" cy="215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all E And Mo Interacting GIF | GIFDB.com">
            <a:extLst>
              <a:ext uri="{FF2B5EF4-FFF2-40B4-BE49-F238E27FC236}">
                <a16:creationId xmlns:a16="http://schemas.microsoft.com/office/drawing/2014/main" id="{88211B1C-AD66-0CFF-D349-47215B5D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16" y="1574305"/>
            <a:ext cx="2412803" cy="173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9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1"/>
          <p:cNvSpPr txBox="1">
            <a:spLocks noGrp="1"/>
          </p:cNvSpPr>
          <p:nvPr>
            <p:ph type="title"/>
          </p:nvPr>
        </p:nvSpPr>
        <p:spPr>
          <a:xfrm>
            <a:off x="715050" y="769373"/>
            <a:ext cx="7713900" cy="7659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Relaciona las siguientes columnas. </a:t>
            </a:r>
            <a:r>
              <a:rPr lang="es-ES" sz="2000"/>
              <a:t>Escribe el número y la letra correspondiente (ejemplo: 9-Z).</a:t>
            </a:r>
            <a:endParaRPr sz="2000"/>
          </a:p>
        </p:txBody>
      </p:sp>
      <p:sp>
        <p:nvSpPr>
          <p:cNvPr id="2" name="Google Shape;508;p61">
            <a:extLst>
              <a:ext uri="{FF2B5EF4-FFF2-40B4-BE49-F238E27FC236}">
                <a16:creationId xmlns:a16="http://schemas.microsoft.com/office/drawing/2014/main" id="{44BD26B9-1201-BEF1-0C10-6B1542D15C19}"/>
              </a:ext>
            </a:extLst>
          </p:cNvPr>
          <p:cNvSpPr txBox="1">
            <a:spLocks/>
          </p:cNvSpPr>
          <p:nvPr/>
        </p:nvSpPr>
        <p:spPr>
          <a:xfrm>
            <a:off x="655576" y="2688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s-MX" sz="2800"/>
              <a:t>Actividad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52F78C6-8016-D5D5-4D31-DAF97DC19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81459"/>
              </p:ext>
            </p:extLst>
          </p:nvPr>
        </p:nvGraphicFramePr>
        <p:xfrm>
          <a:off x="858643" y="1550216"/>
          <a:ext cx="7307766" cy="334264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739484">
                  <a:extLst>
                    <a:ext uri="{9D8B030D-6E8A-4147-A177-3AD203B41FA5}">
                      <a16:colId xmlns:a16="http://schemas.microsoft.com/office/drawing/2014/main" val="903012155"/>
                    </a:ext>
                  </a:extLst>
                </a:gridCol>
                <a:gridCol w="4568282">
                  <a:extLst>
                    <a:ext uri="{9D8B030D-6E8A-4147-A177-3AD203B41FA5}">
                      <a16:colId xmlns:a16="http://schemas.microsoft.com/office/drawing/2014/main" val="1185232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500"/>
                        <a:t>1. Automatización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500" dirty="0"/>
                        <a:t>A. Reto de implementar automatización.</a:t>
                      </a:r>
                      <a:r>
                        <a:rPr lang="es-ES" sz="1500" dirty="0"/>
                        <a:t> </a:t>
                      </a:r>
                      <a:endParaRPr lang="es-MX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054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500"/>
                        <a:t>2. Alta inversión inicial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500" dirty="0"/>
                        <a:t>B. Aplicación de tecnología para realizar procesos de manera más eficiente y con poca intervención humana.</a:t>
                      </a:r>
                      <a:endParaRPr lang="es-MX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1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500"/>
                        <a:t>3. Automatización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500"/>
                        <a:t>C. Se adapta a diferentes productos en poco tiempo. </a:t>
                      </a:r>
                      <a:endParaRPr lang="es-MX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61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500"/>
                        <a:t>4. Automatización Programable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500"/>
                        <a:t>D. Necesario para manejar tecnología correctamente.</a:t>
                      </a:r>
                      <a:endParaRPr lang="es-MX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06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500"/>
                        <a:t>5. Capacitación del 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500"/>
                        <a:t>E. </a:t>
                      </a:r>
                      <a:r>
                        <a:rPr lang="es-ES" sz="1500"/>
                        <a:t>Se centra en grandes volúmenes de un producto específico.</a:t>
                      </a:r>
                      <a:endParaRPr lang="es-MX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07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500"/>
                        <a:t>6. Automatización Fija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500" dirty="0"/>
                        <a:t>F. </a:t>
                      </a:r>
                      <a:r>
                        <a:rPr lang="es-ES" sz="1500" dirty="0"/>
                        <a:t>Permite producir diferentes lotes cambiando su configuración. </a:t>
                      </a:r>
                      <a:endParaRPr lang="es-MX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1224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>
          <a:extLst>
            <a:ext uri="{FF2B5EF4-FFF2-40B4-BE49-F238E27FC236}">
              <a16:creationId xmlns:a16="http://schemas.microsoft.com/office/drawing/2014/main" id="{427CA144-BFC4-B1AC-C0A9-08D47474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8;p61">
            <a:extLst>
              <a:ext uri="{FF2B5EF4-FFF2-40B4-BE49-F238E27FC236}">
                <a16:creationId xmlns:a16="http://schemas.microsoft.com/office/drawing/2014/main" id="{B3BFC79F-A84C-138B-74E7-7AD5E95277EC}"/>
              </a:ext>
            </a:extLst>
          </p:cNvPr>
          <p:cNvSpPr txBox="1">
            <a:spLocks/>
          </p:cNvSpPr>
          <p:nvPr/>
        </p:nvSpPr>
        <p:spPr>
          <a:xfrm>
            <a:off x="570315" y="268800"/>
            <a:ext cx="3418336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s-MX" sz="2800" dirty="0"/>
              <a:t>Tarea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198ACA9-70A4-31D9-3ACB-BCC002243A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3387" y="268800"/>
            <a:ext cx="4600828" cy="4593930"/>
          </a:xfrm>
          <a:prstGeom prst="rect">
            <a:avLst/>
          </a:prstGeom>
        </p:spPr>
      </p:pic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C752D55E-34E0-F177-C028-97930397C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629312"/>
              </p:ext>
            </p:extLst>
          </p:nvPr>
        </p:nvGraphicFramePr>
        <p:xfrm>
          <a:off x="681365" y="1074094"/>
          <a:ext cx="3247814" cy="2995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907">
                  <a:extLst>
                    <a:ext uri="{9D8B030D-6E8A-4147-A177-3AD203B41FA5}">
                      <a16:colId xmlns:a16="http://schemas.microsoft.com/office/drawing/2014/main" val="713985264"/>
                    </a:ext>
                  </a:extLst>
                </a:gridCol>
                <a:gridCol w="1623907">
                  <a:extLst>
                    <a:ext uri="{9D8B030D-6E8A-4147-A177-3AD203B41FA5}">
                      <a16:colId xmlns:a16="http://schemas.microsoft.com/office/drawing/2014/main" val="3829991997"/>
                    </a:ext>
                  </a:extLst>
                </a:gridCol>
              </a:tblGrid>
              <a:tr h="214597">
                <a:tc gridSpan="2"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ysClr val="windowText" lastClr="000000"/>
                          </a:solidFill>
                        </a:rPr>
                        <a:t>Palabras a encontrar: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68572"/>
                  </a:ext>
                </a:extLst>
              </a:tr>
              <a:tr h="33631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Automatización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Robótica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438009"/>
                  </a:ext>
                </a:extLst>
              </a:tr>
              <a:tr h="33631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Tecnología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Procesos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606430"/>
                  </a:ext>
                </a:extLst>
              </a:tr>
              <a:tr h="33631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Programable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Decisiones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4196720"/>
                  </a:ext>
                </a:extLst>
              </a:tr>
              <a:tr h="33631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Eficiencia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Fija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4678464"/>
                  </a:ext>
                </a:extLst>
              </a:tr>
              <a:tr h="33631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Flexible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Volumen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792759"/>
                  </a:ext>
                </a:extLst>
              </a:tr>
              <a:tr h="33631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Inversión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Flexibilidad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2847321"/>
                  </a:ext>
                </a:extLst>
              </a:tr>
              <a:tr h="33631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Mantenimiento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Calidad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6092782"/>
                  </a:ext>
                </a:extLst>
              </a:tr>
              <a:tr h="33631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ysClr val="windowText" lastClr="000000"/>
                          </a:solidFill>
                        </a:rPr>
                        <a:t>Producir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0523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19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692797" y="621177"/>
            <a:ext cx="6927202" cy="188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¿Qué es la Automatización?</a:t>
            </a:r>
            <a:endParaRPr sz="5400"/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1"/>
          </p:nvPr>
        </p:nvSpPr>
        <p:spPr>
          <a:xfrm>
            <a:off x="4210647" y="2641231"/>
            <a:ext cx="4496198" cy="1715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latin typeface="+mn-lt"/>
              </a:rPr>
              <a:t>Aplicación de tecnología, programas, robótica o procesos para lograr resultados con una intervención humana mínima.</a:t>
            </a:r>
            <a:endParaRPr sz="2400" dirty="0">
              <a:latin typeface="+mn-lt"/>
            </a:endParaRPr>
          </a:p>
        </p:txBody>
      </p:sp>
      <p:cxnSp>
        <p:nvCxnSpPr>
          <p:cNvPr id="244" name="Google Shape;244;p40">
            <a:hlinkClick r:id="" action="ppaction://hlinkshowjump?jump=nextslide"/>
          </p:cNvPr>
          <p:cNvCxnSpPr/>
          <p:nvPr/>
        </p:nvCxnSpPr>
        <p:spPr>
          <a:xfrm>
            <a:off x="810965" y="4035259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6" name="Picture 2" descr="Evaluaciones : AUTOMATIZACIÓN INDUSTRIAL - -Autoevaluación T02">
            <a:extLst>
              <a:ext uri="{FF2B5EF4-FFF2-40B4-BE49-F238E27FC236}">
                <a16:creationId xmlns:a16="http://schemas.microsoft.com/office/drawing/2014/main" id="{6E105AB2-4476-25EC-DC93-BBBBAD43B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39" y="535000"/>
            <a:ext cx="1740006" cy="13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32CE20BC-7C58-8B15-9ED1-274BD98F1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91;p52">
            <a:extLst>
              <a:ext uri="{FF2B5EF4-FFF2-40B4-BE49-F238E27FC236}">
                <a16:creationId xmlns:a16="http://schemas.microsoft.com/office/drawing/2014/main" id="{2AB0F7D5-141D-5265-179D-522A2E433B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05262"/>
            <a:ext cx="3856800" cy="1107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Tipos de Automatización</a:t>
            </a:r>
            <a:endParaRPr sz="3200" dirty="0"/>
          </a:p>
        </p:txBody>
      </p:sp>
      <p:pic>
        <p:nvPicPr>
          <p:cNvPr id="8" name="Google Shape;393;p52">
            <a:extLst>
              <a:ext uri="{FF2B5EF4-FFF2-40B4-BE49-F238E27FC236}">
                <a16:creationId xmlns:a16="http://schemas.microsoft.com/office/drawing/2014/main" id="{FB5B66C4-B844-784A-7743-F8EF07E964D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6349" r="15555"/>
          <a:stretch>
            <a:fillRect/>
          </a:stretch>
        </p:blipFill>
        <p:spPr>
          <a:xfrm>
            <a:off x="5486400" y="0"/>
            <a:ext cx="3657600" cy="5143500"/>
          </a:xfrm>
          <a:prstGeom prst="rect">
            <a:avLst/>
          </a:prstGeom>
        </p:spPr>
      </p:pic>
      <p:sp>
        <p:nvSpPr>
          <p:cNvPr id="10" name="Google Shape;392;p52">
            <a:extLst>
              <a:ext uri="{FF2B5EF4-FFF2-40B4-BE49-F238E27FC236}">
                <a16:creationId xmlns:a16="http://schemas.microsoft.com/office/drawing/2014/main" id="{6ACD3E65-D32A-EE04-53E1-F334B3A286BD}"/>
              </a:ext>
            </a:extLst>
          </p:cNvPr>
          <p:cNvSpPr txBox="1">
            <a:spLocks/>
          </p:cNvSpPr>
          <p:nvPr/>
        </p:nvSpPr>
        <p:spPr>
          <a:xfrm>
            <a:off x="914400" y="1894163"/>
            <a:ext cx="4155688" cy="21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dirty="0">
                <a:latin typeface="+mn-lt"/>
              </a:rPr>
              <a:t>Automatización fija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dirty="0">
                <a:latin typeface="+mn-lt"/>
              </a:rPr>
              <a:t>Automatización programable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dirty="0">
                <a:latin typeface="+mn-lt"/>
              </a:rPr>
              <a:t>Automatización flexible</a:t>
            </a:r>
          </a:p>
        </p:txBody>
      </p:sp>
    </p:spTree>
    <p:extLst>
      <p:ext uri="{BB962C8B-B14F-4D97-AF65-F5344CB8AC3E}">
        <p14:creationId xmlns:p14="http://schemas.microsoft.com/office/powerpoint/2010/main" val="90568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499EF68A-43A7-95DB-8238-9968B6EAA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>
            <a:extLst>
              <a:ext uri="{FF2B5EF4-FFF2-40B4-BE49-F238E27FC236}">
                <a16:creationId xmlns:a16="http://schemas.microsoft.com/office/drawing/2014/main" id="{70B81661-E858-F90A-A88A-396BAB1438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98789" y="1284983"/>
            <a:ext cx="4140993" cy="3253625"/>
          </a:xfrm>
        </p:spPr>
        <p:txBody>
          <a:bodyPr spcFirstLastPara="1" lIns="91425" tIns="91425" rIns="91425" bIns="91425" anchor="t" anchorCtr="0">
            <a:no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Este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tipo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de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automatización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es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más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adecuada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para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completar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un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único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conjunto de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tareas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repetidamente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. Por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ejemplo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,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si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el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procedimiento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de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automatización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repite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las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mismas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tareas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con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unidades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idénticas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, se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trata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de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una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automatización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fija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.</a:t>
            </a:r>
            <a:endParaRPr lang="en-US" sz="2200" dirty="0">
              <a:latin typeface="Arial"/>
            </a:endParaRPr>
          </a:p>
          <a:p>
            <a:pPr marL="0" indent="0" algn="just">
              <a:spcAft>
                <a:spcPts val="600"/>
              </a:spcAft>
              <a:buClr>
                <a:srgbClr val="000000"/>
              </a:buClr>
              <a:buNone/>
            </a:pPr>
            <a:endParaRPr lang="en-US" sz="2200" b="0" i="0" u="none" strike="noStrike" cap="none" dirty="0">
              <a:latin typeface="Arial"/>
            </a:endParaRPr>
          </a:p>
        </p:txBody>
      </p:sp>
      <p:pic>
        <p:nvPicPr>
          <p:cNvPr id="3" name="Picture 2" descr="Tractores de remolque Toyota con vehículo guiado automatizado (AGV) que recorren un pasillo en las instalaciones de Kolbe Windows &amp; Doors">
            <a:extLst>
              <a:ext uri="{FF2B5EF4-FFF2-40B4-BE49-F238E27FC236}">
                <a16:creationId xmlns:a16="http://schemas.microsoft.com/office/drawing/2014/main" id="{D8AE5496-C6CF-7690-43BE-656858A4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6" y="1785366"/>
            <a:ext cx="3271567" cy="1874692"/>
          </a:xfrm>
          <a:prstGeom prst="rect">
            <a:avLst/>
          </a:prstGeom>
        </p:spPr>
      </p:pic>
      <p:sp>
        <p:nvSpPr>
          <p:cNvPr id="5" name="Google Shape;256;p42">
            <a:extLst>
              <a:ext uri="{FF2B5EF4-FFF2-40B4-BE49-F238E27FC236}">
                <a16:creationId xmlns:a16="http://schemas.microsoft.com/office/drawing/2014/main" id="{98746122-C8AD-D6DB-ADF7-D943D10718D5}"/>
              </a:ext>
            </a:extLst>
          </p:cNvPr>
          <p:cNvSpPr txBox="1">
            <a:spLocks/>
          </p:cNvSpPr>
          <p:nvPr/>
        </p:nvSpPr>
        <p:spPr>
          <a:xfrm>
            <a:off x="663011" y="546277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lnSpc>
                <a:spcPct val="90000"/>
              </a:lnSpc>
            </a:pPr>
            <a:r>
              <a:rPr lang="en" sz="3200">
                <a:latin typeface="Alexandria Medium" panose="020B0604020202020204" charset="-78"/>
                <a:cs typeface="Alexandria Medium" panose="020B0604020202020204" charset="-78"/>
              </a:rPr>
              <a:t>Automatización Fija</a:t>
            </a:r>
          </a:p>
        </p:txBody>
      </p:sp>
    </p:spTree>
    <p:extLst>
      <p:ext uri="{BB962C8B-B14F-4D97-AF65-F5344CB8AC3E}">
        <p14:creationId xmlns:p14="http://schemas.microsoft.com/office/powerpoint/2010/main" val="315936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65EF51AE-C6E4-C648-968F-B3BF54E66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>
            <a:extLst>
              <a:ext uri="{FF2B5EF4-FFF2-40B4-BE49-F238E27FC236}">
                <a16:creationId xmlns:a16="http://schemas.microsoft.com/office/drawing/2014/main" id="{9DC5A716-FC60-496B-AF05-9D12BB76C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3200">
                <a:latin typeface="Alexandria Medium" panose="020B0604020202020204" charset="-78"/>
                <a:cs typeface="Alexandria Medium" panose="020B0604020202020204" charset="-78"/>
              </a:rPr>
              <a:t>Automatización Fija</a:t>
            </a:r>
          </a:p>
        </p:txBody>
      </p:sp>
      <p:sp>
        <p:nvSpPr>
          <p:cNvPr id="257" name="Google Shape;257;p42">
            <a:extLst>
              <a:ext uri="{FF2B5EF4-FFF2-40B4-BE49-F238E27FC236}">
                <a16:creationId xmlns:a16="http://schemas.microsoft.com/office/drawing/2014/main" id="{643D36F9-503A-DDBD-C754-77ABC65897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5100" y="1128107"/>
            <a:ext cx="4065421" cy="3484242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La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automatización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fija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generalmente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es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adecuada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para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productos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de gran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volumen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. La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operación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en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la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secuencia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de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automatización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fija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no es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compleja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e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involucra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funcionalidades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fundamentales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como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movimiento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rotacional</a:t>
            </a:r>
            <a:r>
              <a:rPr lang="en-US" sz="2200">
                <a:solidFill>
                  <a:srgbClr val="222222"/>
                </a:solidFill>
                <a:latin typeface="Arial"/>
                <a:ea typeface="Lato"/>
                <a:cs typeface="Lato"/>
              </a:rPr>
              <a:t> o lineal simple o ambos.</a:t>
            </a:r>
            <a:endParaRPr lang="en-US" sz="2200">
              <a:latin typeface="Arial"/>
            </a:endParaRPr>
          </a:p>
        </p:txBody>
      </p:sp>
      <p:pic>
        <p:nvPicPr>
          <p:cNvPr id="2" name="Picture 1" descr="Automatización de procesos industriales: características">
            <a:extLst>
              <a:ext uri="{FF2B5EF4-FFF2-40B4-BE49-F238E27FC236}">
                <a16:creationId xmlns:a16="http://schemas.microsoft.com/office/drawing/2014/main" id="{45EC81D7-69D9-BBB2-7533-AE50F31A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62" y="1415237"/>
            <a:ext cx="3379398" cy="26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9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7C8CEA25-DE39-6050-45EF-1D3371F9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>
            <a:extLst>
              <a:ext uri="{FF2B5EF4-FFF2-40B4-BE49-F238E27FC236}">
                <a16:creationId xmlns:a16="http://schemas.microsoft.com/office/drawing/2014/main" id="{498E0DBC-7C65-8596-1436-2470D5895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5100" y="1182022"/>
            <a:ext cx="4597441" cy="3430327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Implican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equipos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automatizados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controlados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mediante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programación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para la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producción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por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lotes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. La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automatización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se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controla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a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través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de un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programa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, que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está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codificado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de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manera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que le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permite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cambiar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su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secuencia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en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cualquier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momento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que sea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necesario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.</a:t>
            </a:r>
            <a:endParaRPr lang="en-US" sz="2200" dirty="0">
              <a:latin typeface="Arial"/>
            </a:endParaRPr>
          </a:p>
        </p:txBody>
      </p:sp>
      <p:pic>
        <p:nvPicPr>
          <p:cNvPr id="2" name="Picture 1" descr="Un texto superpuesto que muestra detalles técnicos sobre un husillo de molino CNC giratorio">
            <a:extLst>
              <a:ext uri="{FF2B5EF4-FFF2-40B4-BE49-F238E27FC236}">
                <a16:creationId xmlns:a16="http://schemas.microsoft.com/office/drawing/2014/main" id="{3345C037-2E3C-7843-61FD-EAC57A2F3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795" y="1469567"/>
            <a:ext cx="3558049" cy="2418429"/>
          </a:xfrm>
          <a:prstGeom prst="rect">
            <a:avLst/>
          </a:prstGeom>
        </p:spPr>
      </p:pic>
      <p:sp>
        <p:nvSpPr>
          <p:cNvPr id="5" name="Google Shape;256;p42">
            <a:extLst>
              <a:ext uri="{FF2B5EF4-FFF2-40B4-BE49-F238E27FC236}">
                <a16:creationId xmlns:a16="http://schemas.microsoft.com/office/drawing/2014/main" id="{F92CAB54-1748-F220-BC30-E798F6B9E565}"/>
              </a:ext>
            </a:extLst>
          </p:cNvPr>
          <p:cNvSpPr txBox="1">
            <a:spLocks/>
          </p:cNvSpPr>
          <p:nvPr/>
        </p:nvSpPr>
        <p:spPr>
          <a:xfrm>
            <a:off x="715050" y="53141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lnSpc>
                <a:spcPct val="90000"/>
              </a:lnSpc>
            </a:pPr>
            <a:r>
              <a:rPr lang="en" sz="3200" dirty="0">
                <a:latin typeface="Alexandria Medium" panose="020B0604020202020204" charset="-78"/>
                <a:cs typeface="Alexandria Medium" panose="020B0604020202020204" charset="-78"/>
              </a:rPr>
              <a:t>Automatización Programable</a:t>
            </a:r>
          </a:p>
        </p:txBody>
      </p:sp>
    </p:spTree>
    <p:extLst>
      <p:ext uri="{BB962C8B-B14F-4D97-AF65-F5344CB8AC3E}">
        <p14:creationId xmlns:p14="http://schemas.microsoft.com/office/powerpoint/2010/main" val="313184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9BEB2F54-72B9-6388-28D6-57D12EFC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utomatización industrial, Definición, Tipos y Ejemplos">
            <a:extLst>
              <a:ext uri="{FF2B5EF4-FFF2-40B4-BE49-F238E27FC236}">
                <a16:creationId xmlns:a16="http://schemas.microsoft.com/office/drawing/2014/main" id="{3D570D8A-E95E-4573-A5C1-931050A2D5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59" r="23451" b="-3"/>
          <a:stretch>
            <a:fillRect/>
          </a:stretch>
        </p:blipFill>
        <p:spPr>
          <a:xfrm>
            <a:off x="715100" y="1274200"/>
            <a:ext cx="2199869" cy="32644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207B3F-B11D-F46A-EE13-86F9CA3266C7}"/>
              </a:ext>
            </a:extLst>
          </p:cNvPr>
          <p:cNvSpPr txBox="1"/>
          <p:nvPr/>
        </p:nvSpPr>
        <p:spPr>
          <a:xfrm>
            <a:off x="3295969" y="1274200"/>
            <a:ext cx="5133030" cy="326440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2200" b="0" i="0" u="none" strike="noStrike" cap="none">
                <a:solidFill>
                  <a:schemeClr val="dk1"/>
                </a:solidFill>
              </a:rPr>
              <a:t>Este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tipo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de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automatización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industrial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permite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cambios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sencillos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de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productos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o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procesos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modificando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el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programa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de control. Esto también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permite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la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implementación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de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nuevos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 </a:t>
            </a:r>
            <a:r>
              <a:rPr lang="en-US" sz="2200" b="0" i="0" u="none" strike="noStrike" cap="none" err="1">
                <a:solidFill>
                  <a:schemeClr val="dk1"/>
                </a:solidFill>
              </a:rPr>
              <a:t>procesos</a:t>
            </a:r>
            <a:r>
              <a:rPr lang="en-US" sz="2200" b="0" i="0" u="none" strike="noStrike" cap="none">
                <a:solidFill>
                  <a:schemeClr val="dk1"/>
                </a:solidFill>
              </a:rPr>
              <a:t>. </a:t>
            </a:r>
          </a:p>
          <a:p>
            <a:pPr algn="just">
              <a:spcAft>
                <a:spcPts val="600"/>
              </a:spcAft>
            </a:pPr>
            <a:r>
              <a:rPr lang="en-US" sz="2200">
                <a:solidFill>
                  <a:srgbClr val="15110E"/>
                </a:solidFill>
              </a:rPr>
              <a:t>En la </a:t>
            </a:r>
            <a:r>
              <a:rPr lang="en-US" sz="2200" b="0" i="0" u="none" strike="noStrike" cap="none" err="1">
                <a:solidFill>
                  <a:srgbClr val="15110E"/>
                </a:solidFill>
              </a:rPr>
              <a:t>automatización</a:t>
            </a:r>
            <a:r>
              <a:rPr lang="en-US" sz="2200" b="0" i="0" u="none" strike="noStrike" cap="none">
                <a:solidFill>
                  <a:srgbClr val="15110E"/>
                </a:solidFill>
              </a:rPr>
              <a:t> programable</a:t>
            </a:r>
            <a:r>
              <a:rPr lang="en-US" sz="2200">
                <a:solidFill>
                  <a:srgbClr val="15110E"/>
                </a:solidFill>
              </a:rPr>
              <a:t>, </a:t>
            </a:r>
            <a:r>
              <a:rPr lang="en-US" sz="2200" err="1">
                <a:solidFill>
                  <a:srgbClr val="15110E"/>
                </a:solidFill>
              </a:rPr>
              <a:t>los</a:t>
            </a:r>
            <a:r>
              <a:rPr lang="en-US" sz="2200">
                <a:solidFill>
                  <a:srgbClr val="15110E"/>
                </a:solidFill>
              </a:rPr>
              <a:t> </a:t>
            </a:r>
            <a:r>
              <a:rPr lang="en-US" sz="2200" err="1">
                <a:solidFill>
                  <a:srgbClr val="15110E"/>
                </a:solidFill>
              </a:rPr>
              <a:t>productos</a:t>
            </a:r>
            <a:r>
              <a:rPr lang="en-US" sz="2200" b="0" i="0" u="none" strike="noStrike" cap="none">
                <a:solidFill>
                  <a:srgbClr val="15110E"/>
                </a:solidFill>
              </a:rPr>
              <a:t> se </a:t>
            </a:r>
            <a:r>
              <a:rPr lang="en-US" sz="2200" err="1">
                <a:solidFill>
                  <a:srgbClr val="15110E"/>
                </a:solidFill>
              </a:rPr>
              <a:t>fabrican</a:t>
            </a:r>
            <a:r>
              <a:rPr lang="en-US" sz="2200">
                <a:solidFill>
                  <a:srgbClr val="15110E"/>
                </a:solidFill>
              </a:rPr>
              <a:t> </a:t>
            </a:r>
            <a:r>
              <a:rPr lang="en-US" sz="2200" err="1">
                <a:solidFill>
                  <a:srgbClr val="15110E"/>
                </a:solidFill>
              </a:rPr>
              <a:t>en</a:t>
            </a:r>
            <a:r>
              <a:rPr lang="en-US" sz="2200">
                <a:solidFill>
                  <a:srgbClr val="15110E"/>
                </a:solidFill>
              </a:rPr>
              <a:t> </a:t>
            </a:r>
            <a:r>
              <a:rPr lang="en-US" sz="2200" err="1">
                <a:solidFill>
                  <a:srgbClr val="15110E"/>
                </a:solidFill>
              </a:rPr>
              <a:t>cantidades</a:t>
            </a:r>
            <a:r>
              <a:rPr lang="en-US" sz="2200">
                <a:solidFill>
                  <a:srgbClr val="15110E"/>
                </a:solidFill>
              </a:rPr>
              <a:t> </a:t>
            </a:r>
            <a:r>
              <a:rPr lang="en-US" sz="2200" err="1">
                <a:solidFill>
                  <a:srgbClr val="15110E"/>
                </a:solidFill>
              </a:rPr>
              <a:t>por</a:t>
            </a:r>
            <a:r>
              <a:rPr lang="en-US" sz="2200">
                <a:solidFill>
                  <a:srgbClr val="15110E"/>
                </a:solidFill>
              </a:rPr>
              <a:t> </a:t>
            </a:r>
            <a:r>
              <a:rPr lang="en-US" sz="2200" err="1">
                <a:solidFill>
                  <a:srgbClr val="15110E"/>
                </a:solidFill>
              </a:rPr>
              <a:t>lotes</a:t>
            </a:r>
            <a:r>
              <a:rPr lang="en-US" sz="2200">
                <a:solidFill>
                  <a:srgbClr val="15110E"/>
                </a:solidFill>
              </a:rPr>
              <a:t> </a:t>
            </a:r>
            <a:r>
              <a:rPr lang="en-US" sz="2200" b="0" i="0" u="none" strike="noStrike" cap="none" err="1">
                <a:solidFill>
                  <a:srgbClr val="15110E"/>
                </a:solidFill>
              </a:rPr>
              <a:t>en</a:t>
            </a:r>
            <a:r>
              <a:rPr lang="en-US" sz="2200" b="0" i="0" u="none" strike="noStrike" cap="none">
                <a:solidFill>
                  <a:srgbClr val="15110E"/>
                </a:solidFill>
              </a:rPr>
              <a:t> </a:t>
            </a:r>
            <a:r>
              <a:rPr lang="en-US" sz="2200">
                <a:solidFill>
                  <a:srgbClr val="15110E"/>
                </a:solidFill>
              </a:rPr>
              <a:t>un </a:t>
            </a:r>
            <a:r>
              <a:rPr lang="en-US" sz="2200" err="1">
                <a:solidFill>
                  <a:srgbClr val="15110E"/>
                </a:solidFill>
              </a:rPr>
              <a:t>tiempo</a:t>
            </a:r>
            <a:r>
              <a:rPr lang="en-US" sz="2200">
                <a:solidFill>
                  <a:srgbClr val="15110E"/>
                </a:solidFill>
              </a:rPr>
              <a:t> </a:t>
            </a:r>
            <a:r>
              <a:rPr lang="en-US" sz="2200" b="0" i="0" u="none" strike="noStrike" cap="none">
                <a:solidFill>
                  <a:srgbClr val="15110E"/>
                </a:solidFill>
              </a:rPr>
              <a:t>que </a:t>
            </a:r>
            <a:r>
              <a:rPr lang="en-US" sz="2200" err="1">
                <a:solidFill>
                  <a:srgbClr val="15110E"/>
                </a:solidFill>
              </a:rPr>
              <a:t>varía</a:t>
            </a:r>
            <a:r>
              <a:rPr lang="en-US" sz="2200">
                <a:solidFill>
                  <a:srgbClr val="15110E"/>
                </a:solidFill>
              </a:rPr>
              <a:t> </a:t>
            </a:r>
            <a:r>
              <a:rPr lang="en-US" sz="2200" err="1">
                <a:solidFill>
                  <a:srgbClr val="15110E"/>
                </a:solidFill>
              </a:rPr>
              <a:t>desde</a:t>
            </a:r>
            <a:r>
              <a:rPr lang="en-US" sz="2200">
                <a:solidFill>
                  <a:srgbClr val="15110E"/>
                </a:solidFill>
              </a:rPr>
              <a:t> </a:t>
            </a:r>
            <a:r>
              <a:rPr lang="en-US" sz="2200" err="1">
                <a:solidFill>
                  <a:srgbClr val="15110E"/>
                </a:solidFill>
              </a:rPr>
              <a:t>unas</a:t>
            </a:r>
            <a:r>
              <a:rPr lang="en-US" sz="2200">
                <a:solidFill>
                  <a:srgbClr val="15110E"/>
                </a:solidFill>
              </a:rPr>
              <a:t> </a:t>
            </a:r>
            <a:r>
              <a:rPr lang="en-US" sz="2200" err="1">
                <a:solidFill>
                  <a:srgbClr val="15110E"/>
                </a:solidFill>
              </a:rPr>
              <a:t>pocas</a:t>
            </a:r>
            <a:r>
              <a:rPr lang="en-US" sz="2200">
                <a:solidFill>
                  <a:srgbClr val="15110E"/>
                </a:solidFill>
              </a:rPr>
              <a:t> </a:t>
            </a:r>
            <a:r>
              <a:rPr lang="en-US" sz="2200" err="1">
                <a:solidFill>
                  <a:srgbClr val="15110E"/>
                </a:solidFill>
              </a:rPr>
              <a:t>docenas</a:t>
            </a:r>
            <a:r>
              <a:rPr lang="en-US" sz="2200">
                <a:solidFill>
                  <a:srgbClr val="15110E"/>
                </a:solidFill>
              </a:rPr>
              <a:t> hasta </a:t>
            </a:r>
            <a:r>
              <a:rPr lang="en-US" sz="2200" err="1">
                <a:solidFill>
                  <a:srgbClr val="15110E"/>
                </a:solidFill>
              </a:rPr>
              <a:t>varios</a:t>
            </a:r>
            <a:r>
              <a:rPr lang="en-US" sz="2200">
                <a:solidFill>
                  <a:srgbClr val="15110E"/>
                </a:solidFill>
              </a:rPr>
              <a:t> miles de </a:t>
            </a:r>
            <a:r>
              <a:rPr lang="en-US" sz="2200" err="1">
                <a:solidFill>
                  <a:srgbClr val="15110E"/>
                </a:solidFill>
              </a:rPr>
              <a:t>unidades</a:t>
            </a:r>
            <a:r>
              <a:rPr lang="en-US" sz="2200" b="0" i="0" u="none" strike="noStrike" cap="none">
                <a:solidFill>
                  <a:srgbClr val="15110E"/>
                </a:solidFill>
              </a:rPr>
              <a:t>.</a:t>
            </a:r>
            <a:endParaRPr lang="en-US" sz="2200">
              <a:solidFill>
                <a:schemeClr val="dk1"/>
              </a:solidFill>
            </a:endParaRPr>
          </a:p>
        </p:txBody>
      </p:sp>
      <p:sp>
        <p:nvSpPr>
          <p:cNvPr id="6" name="Google Shape;256;p42">
            <a:extLst>
              <a:ext uri="{FF2B5EF4-FFF2-40B4-BE49-F238E27FC236}">
                <a16:creationId xmlns:a16="http://schemas.microsoft.com/office/drawing/2014/main" id="{9F315285-F3A1-3C93-C7B2-A28CC845C063}"/>
              </a:ext>
            </a:extLst>
          </p:cNvPr>
          <p:cNvSpPr txBox="1">
            <a:spLocks/>
          </p:cNvSpPr>
          <p:nvPr/>
        </p:nvSpPr>
        <p:spPr>
          <a:xfrm>
            <a:off x="715100" y="501672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lnSpc>
                <a:spcPct val="90000"/>
              </a:lnSpc>
            </a:pPr>
            <a:r>
              <a:rPr lang="en" sz="3200">
                <a:latin typeface="Alexandria Medium" panose="020B0604020202020204" charset="-78"/>
                <a:cs typeface="Alexandria Medium" panose="020B0604020202020204" charset="-78"/>
              </a:rPr>
              <a:t>Automatización Programable</a:t>
            </a:r>
          </a:p>
        </p:txBody>
      </p:sp>
    </p:spTree>
    <p:extLst>
      <p:ext uri="{BB962C8B-B14F-4D97-AF65-F5344CB8AC3E}">
        <p14:creationId xmlns:p14="http://schemas.microsoft.com/office/powerpoint/2010/main" val="23108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body" idx="4294967295"/>
          </p:nvPr>
        </p:nvSpPr>
        <p:spPr>
          <a:xfrm>
            <a:off x="913085" y="1348900"/>
            <a:ext cx="4543579" cy="2806788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Es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una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extensión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de la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automatización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programable con un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tiempo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de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inactividad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casi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nulo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y un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procedimiento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mínimo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de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cambio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manual. Esto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significa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una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mayor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flexibilidad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y se traduce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en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una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mayor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tasa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 de </a:t>
            </a:r>
            <a:r>
              <a:rPr lang="en-US" sz="2200" dirty="0" err="1">
                <a:solidFill>
                  <a:srgbClr val="222222"/>
                </a:solidFill>
                <a:latin typeface="Arial"/>
                <a:ea typeface="Lato"/>
                <a:cs typeface="Lato"/>
              </a:rPr>
              <a:t>producción</a:t>
            </a:r>
            <a:r>
              <a:rPr lang="en-US" sz="2200" dirty="0">
                <a:solidFill>
                  <a:srgbClr val="222222"/>
                </a:solidFill>
                <a:latin typeface="Arial"/>
                <a:ea typeface="Lato"/>
                <a:cs typeface="Lato"/>
              </a:rPr>
              <a:t>.</a:t>
            </a:r>
            <a:endParaRPr lang="en-US" sz="2200" b="0" i="0" u="none" strike="noStrike" cap="none" dirty="0">
              <a:latin typeface="Arial"/>
            </a:endParaRPr>
          </a:p>
        </p:txBody>
      </p:sp>
      <p:pic>
        <p:nvPicPr>
          <p:cNvPr id="258" name="Google Shape;258;p42" descr="A person holding a tablet&#10;&#10;AI-generated content may be incorrect."/>
          <p:cNvPicPr preferRelativeResize="0">
            <a:picLocks noGrp="1"/>
          </p:cNvPicPr>
          <p:nvPr>
            <p:ph type="pic" idx="4294967295"/>
          </p:nvPr>
        </p:nvPicPr>
        <p:blipFill rotWithShape="1">
          <a:blip r:embed="rId3"/>
          <a:srcRect l="16072" r="3340" b="-2"/>
          <a:stretch>
            <a:fillRect/>
          </a:stretch>
        </p:blipFill>
        <p:spPr>
          <a:xfrm>
            <a:off x="5662082" y="1561848"/>
            <a:ext cx="3000021" cy="2715708"/>
          </a:xfrm>
          <a:prstGeom prst="rect">
            <a:avLst/>
          </a:prstGeom>
          <a:noFill/>
        </p:spPr>
      </p:pic>
      <p:sp>
        <p:nvSpPr>
          <p:cNvPr id="2" name="Google Shape;256;p42">
            <a:extLst>
              <a:ext uri="{FF2B5EF4-FFF2-40B4-BE49-F238E27FC236}">
                <a16:creationId xmlns:a16="http://schemas.microsoft.com/office/drawing/2014/main" id="{EA1B7667-CE10-10DE-444B-42F432875D63}"/>
              </a:ext>
            </a:extLst>
          </p:cNvPr>
          <p:cNvSpPr txBox="1">
            <a:spLocks/>
          </p:cNvSpPr>
          <p:nvPr/>
        </p:nvSpPr>
        <p:spPr>
          <a:xfrm>
            <a:off x="491976" y="555138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lnSpc>
                <a:spcPct val="90000"/>
              </a:lnSpc>
            </a:pPr>
            <a:r>
              <a:rPr lang="en" sz="3200">
                <a:latin typeface="Alexandria Medium" panose="020B0604020202020204" charset="-78"/>
                <a:cs typeface="Alexandria Medium" panose="020B0604020202020204" charset="-78"/>
              </a:rPr>
              <a:t>Automatización Flexible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50317428-C0F7-65F4-3E44-B574A527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áquina cnc multiusos dinámica para empresas: Alibaba.com">
            <a:extLst>
              <a:ext uri="{FF2B5EF4-FFF2-40B4-BE49-F238E27FC236}">
                <a16:creationId xmlns:a16="http://schemas.microsoft.com/office/drawing/2014/main" id="{9854FE1A-98B3-33A4-167F-4A5BB351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43" r="15865" b="-3"/>
          <a:stretch>
            <a:fillRect/>
          </a:stretch>
        </p:blipFill>
        <p:spPr>
          <a:xfrm>
            <a:off x="715100" y="1274200"/>
            <a:ext cx="2199869" cy="3264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>
            <a:extLst>
              <a:ext uri="{FF2B5EF4-FFF2-40B4-BE49-F238E27FC236}">
                <a16:creationId xmlns:a16="http://schemas.microsoft.com/office/drawing/2014/main" id="{5596CFD3-7EB5-3FA4-DEA4-44CF3CEFDC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95969" y="1274200"/>
            <a:ext cx="5133030" cy="3264408"/>
          </a:xfrm>
        </p:spPr>
        <p:txBody>
          <a:bodyPr spcFirstLastPara="1" lIns="91425" tIns="91425" rIns="91425" bIns="91425" anchor="t" anchorCtr="0">
            <a:normAutofit/>
          </a:bodyPr>
          <a:lstStyle/>
          <a:p>
            <a:pPr marL="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2200" b="0" i="0" u="none" strike="noStrike" cap="none" dirty="0">
                <a:latin typeface="Arial"/>
              </a:rPr>
              <a:t>Los </a:t>
            </a:r>
            <a:r>
              <a:rPr lang="en-US" sz="2200" b="0" i="0" u="none" strike="noStrike" cap="none" dirty="0" err="1">
                <a:latin typeface="Arial"/>
              </a:rPr>
              <a:t>sistemas</a:t>
            </a:r>
            <a:r>
              <a:rPr lang="en-US" sz="2200" b="0" i="0" u="none" strike="noStrike" cap="none" dirty="0">
                <a:latin typeface="Arial"/>
              </a:rPr>
              <a:t> de </a:t>
            </a:r>
            <a:r>
              <a:rPr lang="en-US" sz="2200" b="0" i="0" u="none" strike="noStrike" cap="none" dirty="0" err="1">
                <a:latin typeface="Arial"/>
              </a:rPr>
              <a:t>automatización</a:t>
            </a:r>
            <a:r>
              <a:rPr lang="en-US" sz="2200" b="0" i="0" u="none" strike="noStrike" cap="none" dirty="0">
                <a:latin typeface="Arial"/>
              </a:rPr>
              <a:t> flexibles a menudo </a:t>
            </a:r>
            <a:r>
              <a:rPr lang="en-US" sz="2200" b="0" i="0" u="none" strike="noStrike" cap="none" dirty="0" err="1">
                <a:latin typeface="Arial"/>
              </a:rPr>
              <a:t>implican</a:t>
            </a:r>
            <a:r>
              <a:rPr lang="en-US" sz="2200" b="0" i="0" u="none" strike="noStrike" cap="none" dirty="0">
                <a:latin typeface="Arial"/>
              </a:rPr>
              <a:t> </a:t>
            </a:r>
            <a:r>
              <a:rPr lang="en-US" sz="2200" b="0" i="0" u="none" strike="noStrike" cap="none" dirty="0" err="1">
                <a:latin typeface="Arial"/>
              </a:rPr>
              <a:t>controles</a:t>
            </a:r>
            <a:r>
              <a:rPr lang="en-US" sz="2200" b="0" i="0" u="none" strike="noStrike" cap="none" dirty="0">
                <a:latin typeface="Arial"/>
              </a:rPr>
              <a:t> </a:t>
            </a:r>
            <a:r>
              <a:rPr lang="en-US" sz="2200" b="0" i="0" u="none" strike="noStrike" cap="none" dirty="0" err="1">
                <a:latin typeface="Arial"/>
              </a:rPr>
              <a:t>electromecánicos</a:t>
            </a:r>
            <a:r>
              <a:rPr lang="en-US" sz="2200" b="0" i="0" u="none" strike="noStrike" cap="none" dirty="0">
                <a:latin typeface="Arial"/>
              </a:rPr>
              <a:t> </a:t>
            </a:r>
            <a:r>
              <a:rPr lang="en-US" sz="2200" b="0" i="0" u="none" strike="noStrike" cap="none" dirty="0" err="1">
                <a:latin typeface="Arial"/>
              </a:rPr>
              <a:t>precisos</a:t>
            </a:r>
            <a:r>
              <a:rPr lang="en-US" sz="2200" b="0" i="0" u="none" strike="noStrike" cap="none" dirty="0">
                <a:latin typeface="Arial"/>
              </a:rPr>
              <a:t>. </a:t>
            </a:r>
            <a:r>
              <a:rPr lang="en-US" sz="2200" b="0" i="0" u="none" strike="noStrike" cap="none" dirty="0" err="1">
                <a:latin typeface="Arial"/>
              </a:rPr>
              <a:t>Algunos</a:t>
            </a:r>
            <a:r>
              <a:rPr lang="en-US" sz="2200" b="0" i="0" u="none" strike="noStrike" cap="none" dirty="0">
                <a:latin typeface="Arial"/>
              </a:rPr>
              <a:t> </a:t>
            </a:r>
            <a:r>
              <a:rPr lang="en-US" sz="2200" b="0" i="0" u="none" strike="noStrike" cap="none" dirty="0" err="1">
                <a:latin typeface="Arial"/>
              </a:rPr>
              <a:t>ejemplos</a:t>
            </a:r>
            <a:r>
              <a:rPr lang="en-US" sz="2200" b="0" i="0" u="none" strike="noStrike" cap="none" dirty="0">
                <a:latin typeface="Arial"/>
              </a:rPr>
              <a:t> son:</a:t>
            </a:r>
          </a:p>
          <a:p>
            <a:pPr marL="274320" indent="-212725" algn="just">
              <a:spcAft>
                <a:spcPts val="600"/>
              </a:spcAft>
              <a:buClr>
                <a:srgbClr val="000000"/>
              </a:buClr>
              <a:buFont typeface="Arial"/>
              <a:buChar char="■"/>
            </a:pPr>
            <a:r>
              <a:rPr lang="en-US" sz="2200" b="0" i="0" u="none" strike="noStrike" cap="none" dirty="0">
                <a:latin typeface="Arial"/>
              </a:rPr>
              <a:t>Los robots </a:t>
            </a:r>
            <a:r>
              <a:rPr lang="en-US" sz="2200" b="0" i="0" u="none" strike="noStrike" cap="none" dirty="0" err="1">
                <a:latin typeface="Arial"/>
              </a:rPr>
              <a:t>industriales</a:t>
            </a:r>
            <a:endParaRPr lang="en-US" sz="2200" b="0" i="0" u="none" strike="noStrike" cap="none" dirty="0">
              <a:latin typeface="Arial"/>
            </a:endParaRPr>
          </a:p>
          <a:p>
            <a:pPr marL="274320" indent="-212725" algn="just">
              <a:spcAft>
                <a:spcPts val="600"/>
              </a:spcAft>
              <a:buClr>
                <a:srgbClr val="000000"/>
              </a:buClr>
              <a:buFont typeface="Arial"/>
              <a:buChar char="■"/>
            </a:pPr>
            <a:r>
              <a:rPr lang="en-US" sz="2200" b="0" i="0" u="none" strike="noStrike" cap="none" dirty="0">
                <a:latin typeface="Arial"/>
              </a:rPr>
              <a:t>Las </a:t>
            </a:r>
            <a:r>
              <a:rPr lang="en-US" sz="2200" b="0" i="0" u="none" strike="noStrike" cap="none" dirty="0" err="1">
                <a:latin typeface="Arial"/>
              </a:rPr>
              <a:t>máquinas</a:t>
            </a:r>
            <a:r>
              <a:rPr lang="en-US" sz="2200" b="0" i="0" u="none" strike="noStrike" cap="none" dirty="0">
                <a:latin typeface="Arial"/>
              </a:rPr>
              <a:t> CNC </a:t>
            </a:r>
            <a:r>
              <a:rPr lang="en-US" sz="2200" b="0" i="0" u="none" strike="noStrike" cap="none" dirty="0" err="1">
                <a:latin typeface="Arial"/>
              </a:rPr>
              <a:t>multipropósito</a:t>
            </a:r>
            <a:endParaRPr lang="en-US" sz="2200" b="0" i="0" u="none" strike="noStrike" cap="none" dirty="0">
              <a:latin typeface="Arial"/>
            </a:endParaRPr>
          </a:p>
          <a:p>
            <a:pPr marL="0" indent="0" algn="just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dirty="0">
              <a:latin typeface="Arial"/>
            </a:endParaRPr>
          </a:p>
        </p:txBody>
      </p:sp>
      <p:sp>
        <p:nvSpPr>
          <p:cNvPr id="5" name="Google Shape;256;p42">
            <a:extLst>
              <a:ext uri="{FF2B5EF4-FFF2-40B4-BE49-F238E27FC236}">
                <a16:creationId xmlns:a16="http://schemas.microsoft.com/office/drawing/2014/main" id="{ADD0C80F-1EC2-BE1A-017E-5F33B502A61C}"/>
              </a:ext>
            </a:extLst>
          </p:cNvPr>
          <p:cNvSpPr txBox="1">
            <a:spLocks/>
          </p:cNvSpPr>
          <p:nvPr/>
        </p:nvSpPr>
        <p:spPr>
          <a:xfrm>
            <a:off x="715050" y="604892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exandria Medium"/>
              <a:buNone/>
              <a:defRPr sz="6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lnSpc>
                <a:spcPct val="90000"/>
              </a:lnSpc>
            </a:pPr>
            <a:r>
              <a:rPr lang="en" sz="3200">
                <a:latin typeface="Alexandria Medium" panose="020B0604020202020204" charset="-78"/>
                <a:cs typeface="Alexandria Medium" panose="020B0604020202020204" charset="-78"/>
              </a:rPr>
              <a:t>Automatización Flexible</a:t>
            </a:r>
          </a:p>
        </p:txBody>
      </p:sp>
    </p:spTree>
    <p:extLst>
      <p:ext uri="{BB962C8B-B14F-4D97-AF65-F5344CB8AC3E}">
        <p14:creationId xmlns:p14="http://schemas.microsoft.com/office/powerpoint/2010/main" val="2842151942"/>
      </p:ext>
    </p:extLst>
  </p:cSld>
  <p:clrMapOvr>
    <a:masterClrMapping/>
  </p:clrMapOvr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25ab307-b77c-4f66-9168-376b1c7f9990}" enabled="0" method="" siteId="{725ab307-b77c-4f66-9168-376b1c7f999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544</Words>
  <Application>Microsoft Office PowerPoint</Application>
  <PresentationFormat>Presentación en pantalla (16:9)</PresentationFormat>
  <Paragraphs>90</Paragraphs>
  <Slides>19</Slides>
  <Notes>19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Albert Sans</vt:lpstr>
      <vt:lpstr>Alexandria Medium</vt:lpstr>
      <vt:lpstr>Arial</vt:lpstr>
      <vt:lpstr>Lead Funnel by Slidesgo</vt:lpstr>
      <vt:lpstr>Tipos de Automatización y sus Aplicaciones</vt:lpstr>
      <vt:lpstr>¿Qué es la Automatización?</vt:lpstr>
      <vt:lpstr>Tipos de Automatización</vt:lpstr>
      <vt:lpstr>Presentación de PowerPoint</vt:lpstr>
      <vt:lpstr>Automatización Fija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Ventajas de la Automatización ✅</vt:lpstr>
      <vt:lpstr>Retos de la Automatización </vt:lpstr>
      <vt:lpstr>Gracias por su atención</vt:lpstr>
      <vt:lpstr>Presentación de PowerPoint</vt:lpstr>
      <vt:lpstr>Relaciona las siguientes columnas. Escribe el número y la letra correspondiente (ejemplo: 9-Z).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Adan Clemente</dc:creator>
  <cp:lastModifiedBy>Clemente Villegas Jose Adan</cp:lastModifiedBy>
  <cp:revision>3</cp:revision>
  <dcterms:modified xsi:type="dcterms:W3CDTF">2025-08-19T02:44:01Z</dcterms:modified>
</cp:coreProperties>
</file>